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7"/>
  </p:notesMasterIdLst>
  <p:handoutMasterIdLst>
    <p:handoutMasterId r:id="rId28"/>
  </p:handoutMasterIdLst>
  <p:sldIdLst>
    <p:sldId id="278" r:id="rId5"/>
    <p:sldId id="282" r:id="rId6"/>
    <p:sldId id="300" r:id="rId7"/>
    <p:sldId id="330" r:id="rId8"/>
    <p:sldId id="337" r:id="rId9"/>
    <p:sldId id="338" r:id="rId10"/>
    <p:sldId id="339" r:id="rId11"/>
    <p:sldId id="340" r:id="rId12"/>
    <p:sldId id="341" r:id="rId13"/>
    <p:sldId id="351" r:id="rId14"/>
    <p:sldId id="342" r:id="rId15"/>
    <p:sldId id="343" r:id="rId16"/>
    <p:sldId id="344" r:id="rId17"/>
    <p:sldId id="345" r:id="rId18"/>
    <p:sldId id="346" r:id="rId19"/>
    <p:sldId id="352" r:id="rId20"/>
    <p:sldId id="347" r:id="rId21"/>
    <p:sldId id="353" r:id="rId22"/>
    <p:sldId id="348" r:id="rId23"/>
    <p:sldId id="349" r:id="rId24"/>
    <p:sldId id="350" r:id="rId25"/>
    <p:sldId id="32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EE4A2-900F-47EB-A07D-879D5245A35B}" v="81" dt="2025-06-15T18:50:51.152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12" d="100"/>
          <a:sy n="112" d="100"/>
        </p:scale>
        <p:origin x="596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E85EE4A2-900F-47EB-A07D-879D5245A35B}"/>
    <pc:docChg chg="undo custSel addSld delSld modSld sldOrd">
      <pc:chgData name="Alexander Sellapillai" userId="5a95c19abef8aa5e" providerId="LiveId" clId="{E85EE4A2-900F-47EB-A07D-879D5245A35B}" dt="2025-06-15T18:52:09.305" v="5029" actId="20577"/>
      <pc:docMkLst>
        <pc:docMk/>
      </pc:docMkLst>
      <pc:sldChg chg="addSp delSp modSp mod">
        <pc:chgData name="Alexander Sellapillai" userId="5a95c19abef8aa5e" providerId="LiveId" clId="{E85EE4A2-900F-47EB-A07D-879D5245A35B}" dt="2025-06-15T18:38:08.640" v="4654" actId="1076"/>
        <pc:sldMkLst>
          <pc:docMk/>
          <pc:sldMk cId="1553522463" sldId="300"/>
        </pc:sldMkLst>
        <pc:spChg chg="mod">
          <ac:chgData name="Alexander Sellapillai" userId="5a95c19abef8aa5e" providerId="LiveId" clId="{E85EE4A2-900F-47EB-A07D-879D5245A35B}" dt="2025-06-15T18:38:08.640" v="4654" actId="1076"/>
          <ac:spMkLst>
            <pc:docMk/>
            <pc:sldMk cId="1553522463" sldId="300"/>
            <ac:spMk id="20" creationId="{CA486FFA-09F6-2ACF-2DBF-3A50954A28C4}"/>
          </ac:spMkLst>
        </pc:spChg>
        <pc:picChg chg="del">
          <ac:chgData name="Alexander Sellapillai" userId="5a95c19abef8aa5e" providerId="LiveId" clId="{E85EE4A2-900F-47EB-A07D-879D5245A35B}" dt="2025-06-15T12:35:11.794" v="92" actId="478"/>
          <ac:picMkLst>
            <pc:docMk/>
            <pc:sldMk cId="1553522463" sldId="300"/>
            <ac:picMk id="3" creationId="{0532B691-CFE4-585D-48D4-D75E18D6D63D}"/>
          </ac:picMkLst>
        </pc:picChg>
        <pc:picChg chg="add del">
          <ac:chgData name="Alexander Sellapillai" userId="5a95c19abef8aa5e" providerId="LiveId" clId="{E85EE4A2-900F-47EB-A07D-879D5245A35B}" dt="2025-06-15T18:37:59.047" v="4652" actId="478"/>
          <ac:picMkLst>
            <pc:docMk/>
            <pc:sldMk cId="1553522463" sldId="300"/>
            <ac:picMk id="4" creationId="{59481D08-F92C-4CA1-FE95-DC8B64E8DF97}"/>
          </ac:picMkLst>
        </pc:picChg>
        <pc:picChg chg="add del mod">
          <ac:chgData name="Alexander Sellapillai" userId="5a95c19abef8aa5e" providerId="LiveId" clId="{E85EE4A2-900F-47EB-A07D-879D5245A35B}" dt="2025-06-15T13:01:41.696" v="373" actId="478"/>
          <ac:picMkLst>
            <pc:docMk/>
            <pc:sldMk cId="1553522463" sldId="300"/>
            <ac:picMk id="1026" creationId="{8A62D071-9701-0F84-549D-0A609B26CABE}"/>
          </ac:picMkLst>
        </pc:picChg>
      </pc:sldChg>
      <pc:sldChg chg="modSp mod">
        <pc:chgData name="Alexander Sellapillai" userId="5a95c19abef8aa5e" providerId="LiveId" clId="{E85EE4A2-900F-47EB-A07D-879D5245A35B}" dt="2025-06-15T18:52:09.305" v="5029" actId="20577"/>
        <pc:sldMkLst>
          <pc:docMk/>
          <pc:sldMk cId="369270594" sldId="329"/>
        </pc:sldMkLst>
        <pc:spChg chg="mod">
          <ac:chgData name="Alexander Sellapillai" userId="5a95c19abef8aa5e" providerId="LiveId" clId="{E85EE4A2-900F-47EB-A07D-879D5245A35B}" dt="2025-06-15T18:52:09.305" v="5029" actId="20577"/>
          <ac:spMkLst>
            <pc:docMk/>
            <pc:sldMk cId="369270594" sldId="329"/>
            <ac:spMk id="4" creationId="{AC7E9776-3FD2-21C2-7AF3-61F34A97AB0E}"/>
          </ac:spMkLst>
        </pc:spChg>
      </pc:sldChg>
      <pc:sldChg chg="addSp delSp modSp new mod">
        <pc:chgData name="Alexander Sellapillai" userId="5a95c19abef8aa5e" providerId="LiveId" clId="{E85EE4A2-900F-47EB-A07D-879D5245A35B}" dt="2025-06-15T18:40:36.456" v="4741" actId="1076"/>
        <pc:sldMkLst>
          <pc:docMk/>
          <pc:sldMk cId="826627079" sldId="330"/>
        </pc:sldMkLst>
        <pc:spChg chg="del">
          <ac:chgData name="Alexander Sellapillai" userId="5a95c19abef8aa5e" providerId="LiveId" clId="{E85EE4A2-900F-47EB-A07D-879D5245A35B}" dt="2025-06-15T12:42:42.334" v="127" actId="478"/>
          <ac:spMkLst>
            <pc:docMk/>
            <pc:sldMk cId="826627079" sldId="330"/>
            <ac:spMk id="2" creationId="{0B3B1495-7F9D-BC85-F91C-E14D3415E534}"/>
          </ac:spMkLst>
        </pc:spChg>
        <pc:spChg chg="add mod">
          <ac:chgData name="Alexander Sellapillai" userId="5a95c19abef8aa5e" providerId="LiveId" clId="{E85EE4A2-900F-47EB-A07D-879D5245A35B}" dt="2025-06-15T18:40:22.514" v="4739" actId="6549"/>
          <ac:spMkLst>
            <pc:docMk/>
            <pc:sldMk cId="826627079" sldId="330"/>
            <ac:spMk id="3" creationId="{632F50A9-C5DB-C948-338C-472A2CD0DB62}"/>
          </ac:spMkLst>
        </pc:spChg>
        <pc:spChg chg="del">
          <ac:chgData name="Alexander Sellapillai" userId="5a95c19abef8aa5e" providerId="LiveId" clId="{E85EE4A2-900F-47EB-A07D-879D5245A35B}" dt="2025-06-15T12:42:45.629" v="128" actId="478"/>
          <ac:spMkLst>
            <pc:docMk/>
            <pc:sldMk cId="826627079" sldId="330"/>
            <ac:spMk id="3" creationId="{ABDCD124-CF01-164F-2471-A09283174611}"/>
          </ac:spMkLst>
        </pc:spChg>
        <pc:spChg chg="add mod">
          <ac:chgData name="Alexander Sellapillai" userId="5a95c19abef8aa5e" providerId="LiveId" clId="{E85EE4A2-900F-47EB-A07D-879D5245A35B}" dt="2025-06-15T18:40:36.456" v="4741" actId="1076"/>
          <ac:spMkLst>
            <pc:docMk/>
            <pc:sldMk cId="826627079" sldId="330"/>
            <ac:spMk id="4" creationId="{D3664E01-F197-8F1E-8907-C860C929D6AC}"/>
          </ac:spMkLst>
        </pc:spChg>
        <pc:spChg chg="add del mod">
          <ac:chgData name="Alexander Sellapillai" userId="5a95c19abef8aa5e" providerId="LiveId" clId="{E85EE4A2-900F-47EB-A07D-879D5245A35B}" dt="2025-06-15T18:38:27.192" v="4657" actId="478"/>
          <ac:spMkLst>
            <pc:docMk/>
            <pc:sldMk cId="826627079" sldId="330"/>
            <ac:spMk id="6" creationId="{E70E7A94-DEB6-5A25-3C47-213B33DEA88B}"/>
          </ac:spMkLst>
        </pc:spChg>
        <pc:picChg chg="add del">
          <ac:chgData name="Alexander Sellapillai" userId="5a95c19abef8aa5e" providerId="LiveId" clId="{E85EE4A2-900F-47EB-A07D-879D5245A35B}" dt="2025-06-15T12:49:27.132" v="201" actId="22"/>
          <ac:picMkLst>
            <pc:docMk/>
            <pc:sldMk cId="826627079" sldId="330"/>
            <ac:picMk id="8" creationId="{DB11E548-DF00-27C3-6AC5-1C7A12944E6A}"/>
          </ac:picMkLst>
        </pc:picChg>
        <pc:picChg chg="add del mod">
          <ac:chgData name="Alexander Sellapillai" userId="5a95c19abef8aa5e" providerId="LiveId" clId="{E85EE4A2-900F-47EB-A07D-879D5245A35B}" dt="2025-06-15T12:50:09.593" v="207" actId="22"/>
          <ac:picMkLst>
            <pc:docMk/>
            <pc:sldMk cId="826627079" sldId="330"/>
            <ac:picMk id="10" creationId="{ECED7420-331E-05F1-4895-A24780EEAF58}"/>
          </ac:picMkLst>
        </pc:picChg>
        <pc:picChg chg="add del mod">
          <ac:chgData name="Alexander Sellapillai" userId="5a95c19abef8aa5e" providerId="LiveId" clId="{E85EE4A2-900F-47EB-A07D-879D5245A35B}" dt="2025-06-15T18:38:23.658" v="4656" actId="478"/>
          <ac:picMkLst>
            <pc:docMk/>
            <pc:sldMk cId="826627079" sldId="330"/>
            <ac:picMk id="12" creationId="{BE40C6A8-4250-9954-2926-4ECA46428F33}"/>
          </ac:picMkLst>
        </pc:picChg>
      </pc:sldChg>
      <pc:sldChg chg="new del">
        <pc:chgData name="Alexander Sellapillai" userId="5a95c19abef8aa5e" providerId="LiveId" clId="{E85EE4A2-900F-47EB-A07D-879D5245A35B}" dt="2025-06-15T12:42:35.557" v="125" actId="2696"/>
        <pc:sldMkLst>
          <pc:docMk/>
          <pc:sldMk cId="1353567119" sldId="330"/>
        </pc:sldMkLst>
      </pc:sldChg>
      <pc:sldChg chg="modSp add mod">
        <pc:chgData name="Alexander Sellapillai" userId="5a95c19abef8aa5e" providerId="LiveId" clId="{E85EE4A2-900F-47EB-A07D-879D5245A35B}" dt="2025-06-15T18:43:06.063" v="4811" actId="255"/>
        <pc:sldMkLst>
          <pc:docMk/>
          <pc:sldMk cId="1446064044" sldId="331"/>
        </pc:sldMkLst>
        <pc:spChg chg="mod">
          <ac:chgData name="Alexander Sellapillai" userId="5a95c19abef8aa5e" providerId="LiveId" clId="{E85EE4A2-900F-47EB-A07D-879D5245A35B}" dt="2025-06-15T18:42:15.428" v="4767" actId="1076"/>
          <ac:spMkLst>
            <pc:docMk/>
            <pc:sldMk cId="1446064044" sldId="331"/>
            <ac:spMk id="3" creationId="{89F5508A-8909-157C-904B-C53E272FA957}"/>
          </ac:spMkLst>
        </pc:spChg>
        <pc:spChg chg="mod">
          <ac:chgData name="Alexander Sellapillai" userId="5a95c19abef8aa5e" providerId="LiveId" clId="{E85EE4A2-900F-47EB-A07D-879D5245A35B}" dt="2025-06-15T18:43:06.063" v="4811" actId="255"/>
          <ac:spMkLst>
            <pc:docMk/>
            <pc:sldMk cId="1446064044" sldId="331"/>
            <ac:spMk id="4" creationId="{168AAC6D-976E-FA24-6DF7-7002BBCD92A1}"/>
          </ac:spMkLst>
        </pc:spChg>
      </pc:sldChg>
      <pc:sldChg chg="addSp delSp modSp add del mod">
        <pc:chgData name="Alexander Sellapillai" userId="5a95c19abef8aa5e" providerId="LiveId" clId="{E85EE4A2-900F-47EB-A07D-879D5245A35B}" dt="2025-06-15T13:34:00.094" v="1086" actId="2696"/>
        <pc:sldMkLst>
          <pc:docMk/>
          <pc:sldMk cId="2912035650" sldId="331"/>
        </pc:sldMkLst>
        <pc:spChg chg="mod">
          <ac:chgData name="Alexander Sellapillai" userId="5a95c19abef8aa5e" providerId="LiveId" clId="{E85EE4A2-900F-47EB-A07D-879D5245A35B}" dt="2025-06-15T12:59:58.022" v="365" actId="20577"/>
          <ac:spMkLst>
            <pc:docMk/>
            <pc:sldMk cId="2912035650" sldId="331"/>
            <ac:spMk id="4" creationId="{24ED1943-A6E5-EEDD-4A9B-703B9F46EFAC}"/>
          </ac:spMkLst>
        </pc:spChg>
        <pc:spChg chg="mod">
          <ac:chgData name="Alexander Sellapillai" userId="5a95c19abef8aa5e" providerId="LiveId" clId="{E85EE4A2-900F-47EB-A07D-879D5245A35B}" dt="2025-06-15T13:13:00.950" v="555" actId="1076"/>
          <ac:spMkLst>
            <pc:docMk/>
            <pc:sldMk cId="2912035650" sldId="331"/>
            <ac:spMk id="6" creationId="{12D964F4-F6F4-F098-5FB9-870A0C2B5BC6}"/>
          </ac:spMkLst>
        </pc:spChg>
        <pc:spChg chg="add mod">
          <ac:chgData name="Alexander Sellapillai" userId="5a95c19abef8aa5e" providerId="LiveId" clId="{E85EE4A2-900F-47EB-A07D-879D5245A35B}" dt="2025-06-15T13:14:29.603" v="634" actId="14100"/>
          <ac:spMkLst>
            <pc:docMk/>
            <pc:sldMk cId="2912035650" sldId="331"/>
            <ac:spMk id="7" creationId="{6F5D6DC3-0368-2CE5-29C8-40FF97B61E53}"/>
          </ac:spMkLst>
        </pc:spChg>
        <pc:spChg chg="add mod">
          <ac:chgData name="Alexander Sellapillai" userId="5a95c19abef8aa5e" providerId="LiveId" clId="{E85EE4A2-900F-47EB-A07D-879D5245A35B}" dt="2025-06-15T13:14:34.463" v="635" actId="108"/>
          <ac:spMkLst>
            <pc:docMk/>
            <pc:sldMk cId="2912035650" sldId="331"/>
            <ac:spMk id="9" creationId="{EB44C7EA-0112-EB82-A343-6251B0CDF34D}"/>
          </ac:spMkLst>
        </pc:spChg>
        <pc:picChg chg="add del mod">
          <ac:chgData name="Alexander Sellapillai" userId="5a95c19abef8aa5e" providerId="LiveId" clId="{E85EE4A2-900F-47EB-A07D-879D5245A35B}" dt="2025-06-15T13:01:38.888" v="372" actId="478"/>
          <ac:picMkLst>
            <pc:docMk/>
            <pc:sldMk cId="2912035650" sldId="331"/>
            <ac:picMk id="2" creationId="{7276251D-79A9-B32D-6A6B-5774EA346901}"/>
          </ac:picMkLst>
        </pc:picChg>
        <pc:picChg chg="add mod">
          <ac:chgData name="Alexander Sellapillai" userId="5a95c19abef8aa5e" providerId="LiveId" clId="{E85EE4A2-900F-47EB-A07D-879D5245A35B}" dt="2025-06-15T13:12:58.927" v="554" actId="1076"/>
          <ac:picMkLst>
            <pc:docMk/>
            <pc:sldMk cId="2912035650" sldId="331"/>
            <ac:picMk id="5" creationId="{B9054BAC-F25E-5C3C-BF47-34A4CA363945}"/>
          </ac:picMkLst>
        </pc:picChg>
        <pc:picChg chg="del">
          <ac:chgData name="Alexander Sellapillai" userId="5a95c19abef8aa5e" providerId="LiveId" clId="{E85EE4A2-900F-47EB-A07D-879D5245A35B}" dt="2025-06-15T13:00:02.609" v="366" actId="478"/>
          <ac:picMkLst>
            <pc:docMk/>
            <pc:sldMk cId="2912035650" sldId="331"/>
            <ac:picMk id="12" creationId="{A65720D0-DA1B-A351-F00B-00A63E5275F5}"/>
          </ac:picMkLst>
        </pc:picChg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48145265" sldId="332"/>
        </pc:sldMkLst>
        <pc:spChg chg="mod">
          <ac:chgData name="Alexander Sellapillai" userId="5a95c19abef8aa5e" providerId="LiveId" clId="{E85EE4A2-900F-47EB-A07D-879D5245A35B}" dt="2025-06-15T14:37:41.264" v="2266" actId="1076"/>
          <ac:spMkLst>
            <pc:docMk/>
            <pc:sldMk cId="1248145265" sldId="332"/>
            <ac:spMk id="4" creationId="{E64A99C9-41E8-EDBF-E0DA-082115191288}"/>
          </ac:spMkLst>
        </pc:spChg>
        <pc:spChg chg="mod">
          <ac:chgData name="Alexander Sellapillai" userId="5a95c19abef8aa5e" providerId="LiveId" clId="{E85EE4A2-900F-47EB-A07D-879D5245A35B}" dt="2025-06-15T14:54:21.477" v="2278" actId="115"/>
          <ac:spMkLst>
            <pc:docMk/>
            <pc:sldMk cId="1248145265" sldId="332"/>
            <ac:spMk id="6" creationId="{341F7269-06B7-A6C5-2938-1EF8B23780FA}"/>
          </ac:spMkLst>
        </pc:spChg>
        <pc:picChg chg="mod">
          <ac:chgData name="Alexander Sellapillai" userId="5a95c19abef8aa5e" providerId="LiveId" clId="{E85EE4A2-900F-47EB-A07D-879D5245A35B}" dt="2025-06-15T14:37:50.985" v="2269" actId="1076"/>
          <ac:picMkLst>
            <pc:docMk/>
            <pc:sldMk cId="1248145265" sldId="332"/>
            <ac:picMk id="12" creationId="{91646546-786C-9109-F3C9-D40FD8E0DDE9}"/>
          </ac:picMkLst>
        </pc:picChg>
      </pc:sldChg>
      <pc:sldChg chg="modSp add mod">
        <pc:chgData name="Alexander Sellapillai" userId="5a95c19abef8aa5e" providerId="LiveId" clId="{E85EE4A2-900F-47EB-A07D-879D5245A35B}" dt="2025-06-15T18:44:18.335" v="4852" actId="20577"/>
        <pc:sldMkLst>
          <pc:docMk/>
          <pc:sldMk cId="4288531872" sldId="332"/>
        </pc:sldMkLst>
        <pc:spChg chg="mod">
          <ac:chgData name="Alexander Sellapillai" userId="5a95c19abef8aa5e" providerId="LiveId" clId="{E85EE4A2-900F-47EB-A07D-879D5245A35B}" dt="2025-06-15T18:43:43.975" v="4827" actId="20577"/>
          <ac:spMkLst>
            <pc:docMk/>
            <pc:sldMk cId="4288531872" sldId="332"/>
            <ac:spMk id="3" creationId="{8CFFF2B8-8E5A-0F92-E718-E7047D6B98C2}"/>
          </ac:spMkLst>
        </pc:spChg>
        <pc:spChg chg="mod">
          <ac:chgData name="Alexander Sellapillai" userId="5a95c19abef8aa5e" providerId="LiveId" clId="{E85EE4A2-900F-47EB-A07D-879D5245A35B}" dt="2025-06-15T18:44:18.335" v="4852" actId="20577"/>
          <ac:spMkLst>
            <pc:docMk/>
            <pc:sldMk cId="4288531872" sldId="332"/>
            <ac:spMk id="4" creationId="{676990A4-2119-95CE-3F32-6B17354CC748}"/>
          </ac:spMkLst>
        </pc:spChg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04338525" sldId="333"/>
        </pc:sldMkLst>
        <pc:spChg chg="mod">
          <ac:chgData name="Alexander Sellapillai" userId="5a95c19abef8aa5e" providerId="LiveId" clId="{E85EE4A2-900F-47EB-A07D-879D5245A35B}" dt="2025-06-15T12:59:01.022" v="335" actId="20577"/>
          <ac:spMkLst>
            <pc:docMk/>
            <pc:sldMk cId="1204338525" sldId="333"/>
            <ac:spMk id="4" creationId="{0441C6CA-8585-4215-2292-816C00ACD3CB}"/>
          </ac:spMkLst>
        </pc:spChg>
        <pc:spChg chg="mod">
          <ac:chgData name="Alexander Sellapillai" userId="5a95c19abef8aa5e" providerId="LiveId" clId="{E85EE4A2-900F-47EB-A07D-879D5245A35B}" dt="2025-06-15T14:54:49.633" v="2280" actId="255"/>
          <ac:spMkLst>
            <pc:docMk/>
            <pc:sldMk cId="1204338525" sldId="333"/>
            <ac:spMk id="6" creationId="{CD182135-E567-018B-D48F-D3DDE3524C43}"/>
          </ac:spMkLst>
        </pc:spChg>
        <pc:picChg chg="mod">
          <ac:chgData name="Alexander Sellapillai" userId="5a95c19abef8aa5e" providerId="LiveId" clId="{E85EE4A2-900F-47EB-A07D-879D5245A35B}" dt="2025-06-15T14:55:24.103" v="2281" actId="1076"/>
          <ac:picMkLst>
            <pc:docMk/>
            <pc:sldMk cId="1204338525" sldId="333"/>
            <ac:picMk id="12" creationId="{6E3EEB60-A5D0-7396-A400-6710936B4D76}"/>
          </ac:picMkLst>
        </pc:picChg>
      </pc:sldChg>
      <pc:sldChg chg="addSp modSp add mod ord">
        <pc:chgData name="Alexander Sellapillai" userId="5a95c19abef8aa5e" providerId="LiveId" clId="{E85EE4A2-900F-47EB-A07D-879D5245A35B}" dt="2025-06-15T18:50:14.954" v="4970" actId="5793"/>
        <pc:sldMkLst>
          <pc:docMk/>
          <pc:sldMk cId="2182497674" sldId="333"/>
        </pc:sldMkLst>
        <pc:spChg chg="add mod">
          <ac:chgData name="Alexander Sellapillai" userId="5a95c19abef8aa5e" providerId="LiveId" clId="{E85EE4A2-900F-47EB-A07D-879D5245A35B}" dt="2025-06-15T18:49:12.998" v="4932" actId="27636"/>
          <ac:spMkLst>
            <pc:docMk/>
            <pc:sldMk cId="2182497674" sldId="333"/>
            <ac:spMk id="2" creationId="{5DFD321D-A835-3632-1D40-98E3DDF6B55C}"/>
          </ac:spMkLst>
        </pc:spChg>
        <pc:spChg chg="mod">
          <ac:chgData name="Alexander Sellapillai" userId="5a95c19abef8aa5e" providerId="LiveId" clId="{E85EE4A2-900F-47EB-A07D-879D5245A35B}" dt="2025-06-15T18:47:08.429" v="4914" actId="12"/>
          <ac:spMkLst>
            <pc:docMk/>
            <pc:sldMk cId="2182497674" sldId="333"/>
            <ac:spMk id="3" creationId="{C6B73067-AAEE-D8D0-2FF9-DBD4C279CE0C}"/>
          </ac:spMkLst>
        </pc:spChg>
        <pc:spChg chg="mod">
          <ac:chgData name="Alexander Sellapillai" userId="5a95c19abef8aa5e" providerId="LiveId" clId="{E85EE4A2-900F-47EB-A07D-879D5245A35B}" dt="2025-06-15T18:44:40.020" v="4869" actId="20577"/>
          <ac:spMkLst>
            <pc:docMk/>
            <pc:sldMk cId="2182497674" sldId="333"/>
            <ac:spMk id="4" creationId="{90A9BD03-DBB3-1E03-0B00-3A2F773734D3}"/>
          </ac:spMkLst>
        </pc:spChg>
        <pc:spChg chg="add mod">
          <ac:chgData name="Alexander Sellapillai" userId="5a95c19abef8aa5e" providerId="LiveId" clId="{E85EE4A2-900F-47EB-A07D-879D5245A35B}" dt="2025-06-15T18:50:14.954" v="4970" actId="5793"/>
          <ac:spMkLst>
            <pc:docMk/>
            <pc:sldMk cId="2182497674" sldId="333"/>
            <ac:spMk id="6" creationId="{7A7C4C9D-4EF6-5403-C683-909E274E657A}"/>
          </ac:spMkLst>
        </pc:spChg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182067810" sldId="334"/>
        </pc:sldMkLst>
        <pc:spChg chg="mod">
          <ac:chgData name="Alexander Sellapillai" userId="5a95c19abef8aa5e" providerId="LiveId" clId="{E85EE4A2-900F-47EB-A07D-879D5245A35B}" dt="2025-06-15T14:57:21.171" v="2290" actId="1076"/>
          <ac:spMkLst>
            <pc:docMk/>
            <pc:sldMk cId="1182067810" sldId="334"/>
            <ac:spMk id="6" creationId="{854F00EB-1871-EE1E-5E07-E117E9AD832A}"/>
          </ac:spMkLst>
        </pc:spChg>
        <pc:spChg chg="mod">
          <ac:chgData name="Alexander Sellapillai" userId="5a95c19abef8aa5e" providerId="LiveId" clId="{E85EE4A2-900F-47EB-A07D-879D5245A35B}" dt="2025-06-15T14:57:57.838" v="2302" actId="1076"/>
          <ac:spMkLst>
            <pc:docMk/>
            <pc:sldMk cId="1182067810" sldId="334"/>
            <ac:spMk id="7" creationId="{1FFC1199-D5E6-DADB-83FE-4B5B1D1A3111}"/>
          </ac:spMkLst>
        </pc:spChg>
      </pc:sldChg>
      <pc:sldChg chg="modSp add mod">
        <pc:chgData name="Alexander Sellapillai" userId="5a95c19abef8aa5e" providerId="LiveId" clId="{E85EE4A2-900F-47EB-A07D-879D5245A35B}" dt="2025-06-15T18:46:32.171" v="4902" actId="21"/>
        <pc:sldMkLst>
          <pc:docMk/>
          <pc:sldMk cId="1924624486" sldId="334"/>
        </pc:sldMkLst>
        <pc:spChg chg="mod">
          <ac:chgData name="Alexander Sellapillai" userId="5a95c19abef8aa5e" providerId="LiveId" clId="{E85EE4A2-900F-47EB-A07D-879D5245A35B}" dt="2025-06-15T18:46:32.171" v="4902" actId="21"/>
          <ac:spMkLst>
            <pc:docMk/>
            <pc:sldMk cId="1924624486" sldId="334"/>
            <ac:spMk id="3" creationId="{B119A32C-C6C2-39CC-319D-19DD45B7C5B8}"/>
          </ac:spMkLst>
        </pc:spChg>
      </pc:sldChg>
      <pc:sldChg chg="new del">
        <pc:chgData name="Alexander Sellapillai" userId="5a95c19abef8aa5e" providerId="LiveId" clId="{E85EE4A2-900F-47EB-A07D-879D5245A35B}" dt="2025-06-15T13:14:52.237" v="637" actId="2696"/>
        <pc:sldMkLst>
          <pc:docMk/>
          <pc:sldMk cId="4140545390" sldId="334"/>
        </pc:sldMkLst>
      </pc:sldChg>
      <pc:sldChg chg="modSp add mod">
        <pc:chgData name="Alexander Sellapillai" userId="5a95c19abef8aa5e" providerId="LiveId" clId="{E85EE4A2-900F-47EB-A07D-879D5245A35B}" dt="2025-06-15T18:51:53.243" v="5028" actId="15"/>
        <pc:sldMkLst>
          <pc:docMk/>
          <pc:sldMk cId="1417455315" sldId="335"/>
        </pc:sldMkLst>
        <pc:spChg chg="mod">
          <ac:chgData name="Alexander Sellapillai" userId="5a95c19abef8aa5e" providerId="LiveId" clId="{E85EE4A2-900F-47EB-A07D-879D5245A35B}" dt="2025-06-15T18:51:53.243" v="5028" actId="15"/>
          <ac:spMkLst>
            <pc:docMk/>
            <pc:sldMk cId="1417455315" sldId="335"/>
            <ac:spMk id="3" creationId="{CE7AC7F3-99D1-8390-FBB0-B2EF091F9278}"/>
          </ac:spMkLst>
        </pc:spChg>
        <pc:spChg chg="mod">
          <ac:chgData name="Alexander Sellapillai" userId="5a95c19abef8aa5e" providerId="LiveId" clId="{E85EE4A2-900F-47EB-A07D-879D5245A35B}" dt="2025-06-15T18:50:39.861" v="4993" actId="20577"/>
          <ac:spMkLst>
            <pc:docMk/>
            <pc:sldMk cId="1417455315" sldId="335"/>
            <ac:spMk id="4" creationId="{8DB5DEC1-466E-74AC-4CB1-0464DC34B8BA}"/>
          </ac:spMkLst>
        </pc:spChg>
      </pc:sldChg>
      <pc:sldChg chg="add del">
        <pc:chgData name="Alexander Sellapillai" userId="5a95c19abef8aa5e" providerId="LiveId" clId="{E85EE4A2-900F-47EB-A07D-879D5245A35B}" dt="2025-06-15T13:17:54.917" v="659" actId="2696"/>
        <pc:sldMkLst>
          <pc:docMk/>
          <pc:sldMk cId="2864022484" sldId="335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24593608" sldId="336"/>
        </pc:sldMkLst>
        <pc:spChg chg="mod">
          <ac:chgData name="Alexander Sellapillai" userId="5a95c19abef8aa5e" providerId="LiveId" clId="{E85EE4A2-900F-47EB-A07D-879D5245A35B}" dt="2025-06-15T13:17:15.193" v="653" actId="108"/>
          <ac:spMkLst>
            <pc:docMk/>
            <pc:sldMk cId="3424593608" sldId="336"/>
            <ac:spMk id="4" creationId="{3E421CBD-A6FC-500B-8E51-36C3AFA7589F}"/>
          </ac:spMkLst>
        </pc:spChg>
        <pc:spChg chg="mod">
          <ac:chgData name="Alexander Sellapillai" userId="5a95c19abef8aa5e" providerId="LiveId" clId="{E85EE4A2-900F-47EB-A07D-879D5245A35B}" dt="2025-06-15T13:17:39.581" v="656" actId="1076"/>
          <ac:spMkLst>
            <pc:docMk/>
            <pc:sldMk cId="3424593608" sldId="336"/>
            <ac:spMk id="6" creationId="{6B070696-D079-7F92-D726-7FABB55304D5}"/>
          </ac:spMkLst>
        </pc:spChg>
        <pc:spChg chg="del">
          <ac:chgData name="Alexander Sellapillai" userId="5a95c19abef8aa5e" providerId="LiveId" clId="{E85EE4A2-900F-47EB-A07D-879D5245A35B}" dt="2025-06-15T13:16:31.184" v="644" actId="478"/>
          <ac:spMkLst>
            <pc:docMk/>
            <pc:sldMk cId="3424593608" sldId="336"/>
            <ac:spMk id="7" creationId="{242FB80E-77C9-DA7B-BC5B-0CD3B6A08699}"/>
          </ac:spMkLst>
        </pc:spChg>
        <pc:spChg chg="del">
          <ac:chgData name="Alexander Sellapillai" userId="5a95c19abef8aa5e" providerId="LiveId" clId="{E85EE4A2-900F-47EB-A07D-879D5245A35B}" dt="2025-06-15T13:16:33.936" v="645" actId="478"/>
          <ac:spMkLst>
            <pc:docMk/>
            <pc:sldMk cId="3424593608" sldId="336"/>
            <ac:spMk id="9" creationId="{F3942270-4E09-55DB-3F42-289356CF6B83}"/>
          </ac:spMkLst>
        </pc:spChg>
        <pc:picChg chg="del">
          <ac:chgData name="Alexander Sellapillai" userId="5a95c19abef8aa5e" providerId="LiveId" clId="{E85EE4A2-900F-47EB-A07D-879D5245A35B}" dt="2025-06-15T13:15:38.540" v="641" actId="478"/>
          <ac:picMkLst>
            <pc:docMk/>
            <pc:sldMk cId="3424593608" sldId="336"/>
            <ac:picMk id="5" creationId="{9D744EF9-80B7-3B00-2A40-BB551B2E6F95}"/>
          </ac:picMkLst>
        </pc:picChg>
        <pc:picChg chg="add mod">
          <ac:chgData name="Alexander Sellapillai" userId="5a95c19abef8aa5e" providerId="LiveId" clId="{E85EE4A2-900F-47EB-A07D-879D5245A35B}" dt="2025-06-15T13:17:46.486" v="658" actId="1076"/>
          <ac:picMkLst>
            <pc:docMk/>
            <pc:sldMk cId="3424593608" sldId="336"/>
            <ac:picMk id="1026" creationId="{8B2FE58A-1235-F139-7F33-4A66FF769DE6}"/>
          </ac:picMkLst>
        </pc:picChg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46036039" sldId="337"/>
        </pc:sldMkLst>
        <pc:spChg chg="mod">
          <ac:chgData name="Alexander Sellapillai" userId="5a95c19abef8aa5e" providerId="LiveId" clId="{E85EE4A2-900F-47EB-A07D-879D5245A35B}" dt="2025-06-15T13:19:13.584" v="680" actId="20577"/>
          <ac:spMkLst>
            <pc:docMk/>
            <pc:sldMk cId="4046036039" sldId="337"/>
            <ac:spMk id="4" creationId="{F9B0ACD4-F848-7A89-B5AE-5D325D1BF1F6}"/>
          </ac:spMkLst>
        </pc:spChg>
        <pc:spChg chg="mod">
          <ac:chgData name="Alexander Sellapillai" userId="5a95c19abef8aa5e" providerId="LiveId" clId="{E85EE4A2-900F-47EB-A07D-879D5245A35B}" dt="2025-06-15T13:19:44.607" v="683" actId="14100"/>
          <ac:spMkLst>
            <pc:docMk/>
            <pc:sldMk cId="4046036039" sldId="337"/>
            <ac:spMk id="6" creationId="{2317904F-D0D6-9145-7D5F-03BDEDD61E63}"/>
          </ac:spMkLst>
        </pc:spChg>
        <pc:picChg chg="del">
          <ac:chgData name="Alexander Sellapillai" userId="5a95c19abef8aa5e" providerId="LiveId" clId="{E85EE4A2-900F-47EB-A07D-879D5245A35B}" dt="2025-06-15T13:18:27.990" v="662" actId="478"/>
          <ac:picMkLst>
            <pc:docMk/>
            <pc:sldMk cId="4046036039" sldId="337"/>
            <ac:picMk id="1026" creationId="{076213A5-E398-0A68-AD40-E60DF4B12EE5}"/>
          </ac:picMkLst>
        </pc:picChg>
        <pc:picChg chg="add mod">
          <ac:chgData name="Alexander Sellapillai" userId="5a95c19abef8aa5e" providerId="LiveId" clId="{E85EE4A2-900F-47EB-A07D-879D5245A35B}" dt="2025-06-15T13:18:33.806" v="665" actId="1076"/>
          <ac:picMkLst>
            <pc:docMk/>
            <pc:sldMk cId="4046036039" sldId="337"/>
            <ac:picMk id="2050" creationId="{99B59E90-F17F-1207-9F2B-175A69AC7367}"/>
          </ac:picMkLst>
        </pc:picChg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444021571" sldId="338"/>
        </pc:sldMkLst>
        <pc:spChg chg="add mod">
          <ac:chgData name="Alexander Sellapillai" userId="5a95c19abef8aa5e" providerId="LiveId" clId="{E85EE4A2-900F-47EB-A07D-879D5245A35B}" dt="2025-06-15T15:02:32.984" v="2453" actId="20577"/>
          <ac:spMkLst>
            <pc:docMk/>
            <pc:sldMk cId="1444021571" sldId="338"/>
            <ac:spMk id="3" creationId="{EBFB22D8-96DF-8C8A-8920-00E147740491}"/>
          </ac:spMkLst>
        </pc:spChg>
        <pc:spChg chg="mod">
          <ac:chgData name="Alexander Sellapillai" userId="5a95c19abef8aa5e" providerId="LiveId" clId="{E85EE4A2-900F-47EB-A07D-879D5245A35B}" dt="2025-06-15T13:20:49.699" v="696" actId="20577"/>
          <ac:spMkLst>
            <pc:docMk/>
            <pc:sldMk cId="1444021571" sldId="338"/>
            <ac:spMk id="4" creationId="{A31C5382-89E8-1A37-3ECE-F5B42D13E470}"/>
          </ac:spMkLst>
        </pc:spChg>
        <pc:spChg chg="mod">
          <ac:chgData name="Alexander Sellapillai" userId="5a95c19abef8aa5e" providerId="LiveId" clId="{E85EE4A2-900F-47EB-A07D-879D5245A35B}" dt="2025-06-15T15:00:53.133" v="2303" actId="1076"/>
          <ac:spMkLst>
            <pc:docMk/>
            <pc:sldMk cId="1444021571" sldId="338"/>
            <ac:spMk id="6" creationId="{2220620C-D77B-BCA1-1645-F6094C426248}"/>
          </ac:spMkLst>
        </pc:spChg>
        <pc:picChg chg="del">
          <ac:chgData name="Alexander Sellapillai" userId="5a95c19abef8aa5e" providerId="LiveId" clId="{E85EE4A2-900F-47EB-A07D-879D5245A35B}" dt="2025-06-15T13:20:10.985" v="685" actId="478"/>
          <ac:picMkLst>
            <pc:docMk/>
            <pc:sldMk cId="1444021571" sldId="338"/>
            <ac:picMk id="2050" creationId="{18E79E7B-C6F6-A13B-F644-EE5CFA685178}"/>
          </ac:picMkLst>
        </pc:picChg>
        <pc:picChg chg="add mod">
          <ac:chgData name="Alexander Sellapillai" userId="5a95c19abef8aa5e" providerId="LiveId" clId="{E85EE4A2-900F-47EB-A07D-879D5245A35B}" dt="2025-06-15T13:39:10.763" v="1161" actId="1076"/>
          <ac:picMkLst>
            <pc:docMk/>
            <pc:sldMk cId="1444021571" sldId="338"/>
            <ac:picMk id="3074" creationId="{FA9CA06B-E925-428F-C7BE-598755A01C49}"/>
          </ac:picMkLst>
        </pc:picChg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811403445" sldId="339"/>
        </pc:sldMkLst>
        <pc:spChg chg="add">
          <ac:chgData name="Alexander Sellapillai" userId="5a95c19abef8aa5e" providerId="LiveId" clId="{E85EE4A2-900F-47EB-A07D-879D5245A35B}" dt="2025-06-15T15:10:09.765" v="2871"/>
          <ac:spMkLst>
            <pc:docMk/>
            <pc:sldMk cId="1811403445" sldId="339"/>
            <ac:spMk id="2" creationId="{933B67FD-02C1-89CB-7E27-D5138804342A}"/>
          </ac:spMkLst>
        </pc:spChg>
        <pc:spChg chg="add">
          <ac:chgData name="Alexander Sellapillai" userId="5a95c19abef8aa5e" providerId="LiveId" clId="{E85EE4A2-900F-47EB-A07D-879D5245A35B}" dt="2025-06-15T15:12:09.389" v="2892"/>
          <ac:spMkLst>
            <pc:docMk/>
            <pc:sldMk cId="1811403445" sldId="339"/>
            <ac:spMk id="3" creationId="{5AD98A0E-22C5-FF6C-59F7-FD93FB7CAC76}"/>
          </ac:spMkLst>
        </pc:spChg>
        <pc:spChg chg="mod">
          <ac:chgData name="Alexander Sellapillai" userId="5a95c19abef8aa5e" providerId="LiveId" clId="{E85EE4A2-900F-47EB-A07D-879D5245A35B}" dt="2025-06-15T15:59:41.722" v="3109" actId="20577"/>
          <ac:spMkLst>
            <pc:docMk/>
            <pc:sldMk cId="1811403445" sldId="339"/>
            <ac:spMk id="4" creationId="{0154BDA9-201F-4352-C9D3-58DB38F4FDEC}"/>
          </ac:spMkLst>
        </pc:spChg>
        <pc:spChg chg="mod">
          <ac:chgData name="Alexander Sellapillai" userId="5a95c19abef8aa5e" providerId="LiveId" clId="{E85EE4A2-900F-47EB-A07D-879D5245A35B}" dt="2025-06-15T15:58:38.848" v="3070" actId="2711"/>
          <ac:spMkLst>
            <pc:docMk/>
            <pc:sldMk cId="1811403445" sldId="339"/>
            <ac:spMk id="6" creationId="{3244BB64-2830-039B-6F5B-8512E41B766D}"/>
          </ac:spMkLst>
        </pc:spChg>
        <pc:spChg chg="add del">
          <ac:chgData name="Alexander Sellapillai" userId="5a95c19abef8aa5e" providerId="LiveId" clId="{E85EE4A2-900F-47EB-A07D-879D5245A35B}" dt="2025-06-15T15:32:56.597" v="3004" actId="22"/>
          <ac:spMkLst>
            <pc:docMk/>
            <pc:sldMk cId="1811403445" sldId="339"/>
            <ac:spMk id="7" creationId="{1C05B377-B8BB-7403-D988-9F84871B1F19}"/>
          </ac:spMkLst>
        </pc:spChg>
        <pc:picChg chg="add del mod">
          <ac:chgData name="Alexander Sellapillai" userId="5a95c19abef8aa5e" providerId="LiveId" clId="{E85EE4A2-900F-47EB-A07D-879D5245A35B}" dt="2025-06-15T15:36:26.442" v="3010" actId="478"/>
          <ac:picMkLst>
            <pc:docMk/>
            <pc:sldMk cId="1811403445" sldId="339"/>
            <ac:picMk id="8" creationId="{8F0D9CC6-BD1D-5EEC-EDE0-CE7318A49192}"/>
          </ac:picMkLst>
        </pc:picChg>
        <pc:picChg chg="add mod">
          <ac:chgData name="Alexander Sellapillai" userId="5a95c19abef8aa5e" providerId="LiveId" clId="{E85EE4A2-900F-47EB-A07D-879D5245A35B}" dt="2025-06-15T15:36:48.455" v="3015" actId="1076"/>
          <ac:picMkLst>
            <pc:docMk/>
            <pc:sldMk cId="1811403445" sldId="339"/>
            <ac:picMk id="10" creationId="{747244BB-BB81-CD33-45FD-92B55148DBD9}"/>
          </ac:picMkLst>
        </pc:picChg>
        <pc:picChg chg="del">
          <ac:chgData name="Alexander Sellapillai" userId="5a95c19abef8aa5e" providerId="LiveId" clId="{E85EE4A2-900F-47EB-A07D-879D5245A35B}" dt="2025-06-15T13:24:11.106" v="721" actId="478"/>
          <ac:picMkLst>
            <pc:docMk/>
            <pc:sldMk cId="1811403445" sldId="339"/>
            <ac:picMk id="3074" creationId="{90B55D0A-A5CA-454B-AED9-E4E4C8ACD9DF}"/>
          </ac:picMkLst>
        </pc:picChg>
      </pc:sldChg>
      <pc:sldChg chg="add del">
        <pc:chgData name="Alexander Sellapillai" userId="5a95c19abef8aa5e" providerId="LiveId" clId="{E85EE4A2-900F-47EB-A07D-879D5245A35B}" dt="2025-06-15T13:34:04.203" v="1087" actId="2696"/>
        <pc:sldMkLst>
          <pc:docMk/>
          <pc:sldMk cId="2632236211" sldId="340"/>
        </pc:sldMkLst>
      </pc:sldChg>
      <pc:sldChg chg="addSp delSp modSp add del mod ord">
        <pc:chgData name="Alexander Sellapillai" userId="5a95c19abef8aa5e" providerId="LiveId" clId="{E85EE4A2-900F-47EB-A07D-879D5245A35B}" dt="2025-06-15T18:40:45.808" v="4742" actId="47"/>
        <pc:sldMkLst>
          <pc:docMk/>
          <pc:sldMk cId="3095652189" sldId="340"/>
        </pc:sldMkLst>
        <pc:spChg chg="mod">
          <ac:chgData name="Alexander Sellapillai" userId="5a95c19abef8aa5e" providerId="LiveId" clId="{E85EE4A2-900F-47EB-A07D-879D5245A35B}" dt="2025-06-15T17:43:18.123" v="4561" actId="255"/>
          <ac:spMkLst>
            <pc:docMk/>
            <pc:sldMk cId="3095652189" sldId="340"/>
            <ac:spMk id="4" creationId="{E92718F1-9811-3E9B-B054-B9E4563EDE73}"/>
          </ac:spMkLst>
        </pc:spChg>
        <pc:spChg chg="add del mod">
          <ac:chgData name="Alexander Sellapillai" userId="5a95c19abef8aa5e" providerId="LiveId" clId="{E85EE4A2-900F-47EB-A07D-879D5245A35B}" dt="2025-06-15T14:21:56.060" v="1259"/>
          <ac:spMkLst>
            <pc:docMk/>
            <pc:sldMk cId="3095652189" sldId="340"/>
            <ac:spMk id="5" creationId="{C936E294-C690-D65B-8669-AE4C6C0D6F2C}"/>
          </ac:spMkLst>
        </pc:spChg>
        <pc:spChg chg="del">
          <ac:chgData name="Alexander Sellapillai" userId="5a95c19abef8aa5e" providerId="LiveId" clId="{E85EE4A2-900F-47EB-A07D-879D5245A35B}" dt="2025-06-15T14:01:11.145" v="1223" actId="478"/>
          <ac:spMkLst>
            <pc:docMk/>
            <pc:sldMk cId="3095652189" sldId="340"/>
            <ac:spMk id="6" creationId="{CA6D064C-22DC-67C7-4C70-BB074A16DFE3}"/>
          </ac:spMkLst>
        </pc:spChg>
        <pc:spChg chg="add mod">
          <ac:chgData name="Alexander Sellapillai" userId="5a95c19abef8aa5e" providerId="LiveId" clId="{E85EE4A2-900F-47EB-A07D-879D5245A35B}" dt="2025-06-15T17:43:23.864" v="4563" actId="1076"/>
          <ac:spMkLst>
            <pc:docMk/>
            <pc:sldMk cId="3095652189" sldId="340"/>
            <ac:spMk id="7" creationId="{A0222F10-B62D-F009-B03A-ECFA2404484F}"/>
          </ac:spMkLst>
        </pc:spChg>
        <pc:spChg chg="add mod">
          <ac:chgData name="Alexander Sellapillai" userId="5a95c19abef8aa5e" providerId="LiveId" clId="{E85EE4A2-900F-47EB-A07D-879D5245A35B}" dt="2025-06-15T14:29:24.439" v="1834" actId="207"/>
          <ac:spMkLst>
            <pc:docMk/>
            <pc:sldMk cId="3095652189" sldId="340"/>
            <ac:spMk id="9" creationId="{DEF9A3B4-325B-D01D-2EEC-1C7CCC4F04DF}"/>
          </ac:spMkLst>
        </pc:spChg>
        <pc:picChg chg="add mod">
          <ac:chgData name="Alexander Sellapillai" userId="5a95c19abef8aa5e" providerId="LiveId" clId="{E85EE4A2-900F-47EB-A07D-879D5245A35B}" dt="2025-06-15T17:43:20.029" v="4562" actId="1076"/>
          <ac:picMkLst>
            <pc:docMk/>
            <pc:sldMk cId="3095652189" sldId="340"/>
            <ac:picMk id="3" creationId="{EE364273-23DC-BBB8-9EFD-C75851EBA7FE}"/>
          </ac:picMkLst>
        </pc:picChg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920720954" sldId="341"/>
        </pc:sldMkLst>
        <pc:spChg chg="mod">
          <ac:chgData name="Alexander Sellapillai" userId="5a95c19abef8aa5e" providerId="LiveId" clId="{E85EE4A2-900F-47EB-A07D-879D5245A35B}" dt="2025-06-15T17:44:08.804" v="4581" actId="255"/>
          <ac:spMkLst>
            <pc:docMk/>
            <pc:sldMk cId="3920720954" sldId="341"/>
            <ac:spMk id="4" creationId="{56FFA5FC-F262-52C1-C03B-264D91D12402}"/>
          </ac:spMkLst>
        </pc:spChg>
        <pc:spChg chg="add mod">
          <ac:chgData name="Alexander Sellapillai" userId="5a95c19abef8aa5e" providerId="LiveId" clId="{E85EE4A2-900F-47EB-A07D-879D5245A35B}" dt="2025-06-15T16:12:49.573" v="3168" actId="20577"/>
          <ac:spMkLst>
            <pc:docMk/>
            <pc:sldMk cId="3920720954" sldId="341"/>
            <ac:spMk id="8" creationId="{3C510C91-7295-2EA2-CEE5-5CC88FF92071}"/>
          </ac:spMkLst>
        </pc:spChg>
        <pc:spChg chg="add mod">
          <ac:chgData name="Alexander Sellapillai" userId="5a95c19abef8aa5e" providerId="LiveId" clId="{E85EE4A2-900F-47EB-A07D-879D5245A35B}" dt="2025-06-15T16:13:19.909" v="3171" actId="207"/>
          <ac:spMkLst>
            <pc:docMk/>
            <pc:sldMk cId="3920720954" sldId="341"/>
            <ac:spMk id="9" creationId="{E4AD49F1-7BED-0FBC-C033-BAF016C05DB1}"/>
          </ac:spMkLst>
        </pc:spChg>
        <pc:picChg chg="del">
          <ac:chgData name="Alexander Sellapillai" userId="5a95c19abef8aa5e" providerId="LiveId" clId="{E85EE4A2-900F-47EB-A07D-879D5245A35B}" dt="2025-06-15T14:18:39.392" v="1229" actId="478"/>
          <ac:picMkLst>
            <pc:docMk/>
            <pc:sldMk cId="3920720954" sldId="341"/>
            <ac:picMk id="3" creationId="{D42AFCEA-D9D8-D680-1241-1473B549C694}"/>
          </ac:picMkLst>
        </pc:picChg>
        <pc:picChg chg="add del">
          <ac:chgData name="Alexander Sellapillai" userId="5a95c19abef8aa5e" providerId="LiveId" clId="{E85EE4A2-900F-47EB-A07D-879D5245A35B}" dt="2025-06-15T14:18:42.136" v="1231" actId="22"/>
          <ac:picMkLst>
            <pc:docMk/>
            <pc:sldMk cId="3920720954" sldId="341"/>
            <ac:picMk id="5" creationId="{CE45BF33-F2FD-7822-A85D-99FED8120ABB}"/>
          </ac:picMkLst>
        </pc:picChg>
        <pc:picChg chg="add mod">
          <ac:chgData name="Alexander Sellapillai" userId="5a95c19abef8aa5e" providerId="LiveId" clId="{E85EE4A2-900F-47EB-A07D-879D5245A35B}" dt="2025-06-15T17:44:11.746" v="4582" actId="1076"/>
          <ac:picMkLst>
            <pc:docMk/>
            <pc:sldMk cId="3920720954" sldId="341"/>
            <ac:picMk id="7" creationId="{893CE94A-64CD-712F-FF1C-2A6E3C47016B}"/>
          </ac:picMkLst>
        </pc:picChg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260588697" sldId="342"/>
        </pc:sldMkLst>
        <pc:spChg chg="mod">
          <ac:chgData name="Alexander Sellapillai" userId="5a95c19abef8aa5e" providerId="LiveId" clId="{E85EE4A2-900F-47EB-A07D-879D5245A35B}" dt="2025-06-15T15:57:25.096" v="3066" actId="20577"/>
          <ac:spMkLst>
            <pc:docMk/>
            <pc:sldMk cId="3260588697" sldId="342"/>
            <ac:spMk id="3" creationId="{130397FC-3ED8-5BFC-C352-5D1559C40221}"/>
          </ac:spMkLst>
        </pc:spChg>
        <pc:spChg chg="mod">
          <ac:chgData name="Alexander Sellapillai" userId="5a95c19abef8aa5e" providerId="LiveId" clId="{E85EE4A2-900F-47EB-A07D-879D5245A35B}" dt="2025-06-15T15:04:40.029" v="2667" actId="20577"/>
          <ac:spMkLst>
            <pc:docMk/>
            <pc:sldMk cId="3260588697" sldId="342"/>
            <ac:spMk id="4" creationId="{FF155F62-B9AE-9F56-1DD8-F26F64798272}"/>
          </ac:spMkLst>
        </pc:spChg>
        <pc:spChg chg="del">
          <ac:chgData name="Alexander Sellapillai" userId="5a95c19abef8aa5e" providerId="LiveId" clId="{E85EE4A2-900F-47EB-A07D-879D5245A35B}" dt="2025-06-15T15:02:46.282" v="2455" actId="478"/>
          <ac:spMkLst>
            <pc:docMk/>
            <pc:sldMk cId="3260588697" sldId="342"/>
            <ac:spMk id="6" creationId="{DF6B6579-5282-6E21-6499-D36CCC6B9C79}"/>
          </ac:spMkLst>
        </pc:spChg>
        <pc:picChg chg="del">
          <ac:chgData name="Alexander Sellapillai" userId="5a95c19abef8aa5e" providerId="LiveId" clId="{E85EE4A2-900F-47EB-A07D-879D5245A35B}" dt="2025-06-15T15:02:50.961" v="2457" actId="478"/>
          <ac:picMkLst>
            <pc:docMk/>
            <pc:sldMk cId="3260588697" sldId="342"/>
            <ac:picMk id="3074" creationId="{4CD2F38D-15DA-107F-115A-C138E4B7DA9C}"/>
          </ac:picMkLst>
        </pc:picChg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644108908" sldId="343"/>
        </pc:sldMkLst>
        <pc:spChg chg="mod">
          <ac:chgData name="Alexander Sellapillai" userId="5a95c19abef8aa5e" providerId="LiveId" clId="{E85EE4A2-900F-47EB-A07D-879D5245A35B}" dt="2025-06-15T16:09:22.569" v="3149" actId="20577"/>
          <ac:spMkLst>
            <pc:docMk/>
            <pc:sldMk cId="3644108908" sldId="343"/>
            <ac:spMk id="4" creationId="{62486A63-411B-7A6C-1083-BE4A6B24F7B2}"/>
          </ac:spMkLst>
        </pc:spChg>
        <pc:spChg chg="del mod">
          <ac:chgData name="Alexander Sellapillai" userId="5a95c19abef8aa5e" providerId="LiveId" clId="{E85EE4A2-900F-47EB-A07D-879D5245A35B}" dt="2025-06-15T15:32:25.596" v="2996" actId="478"/>
          <ac:spMkLst>
            <pc:docMk/>
            <pc:sldMk cId="3644108908" sldId="343"/>
            <ac:spMk id="6" creationId="{C289FF53-E2FE-DA8B-B61F-649C0431E2A9}"/>
          </ac:spMkLst>
        </pc:spChg>
        <pc:spChg chg="add mod">
          <ac:chgData name="Alexander Sellapillai" userId="5a95c19abef8aa5e" providerId="LiveId" clId="{E85EE4A2-900F-47EB-A07D-879D5245A35B}" dt="2025-06-15T15:37:42.911" v="3023" actId="14100"/>
          <ac:spMkLst>
            <pc:docMk/>
            <pc:sldMk cId="3644108908" sldId="343"/>
            <ac:spMk id="7" creationId="{F2DFCF1C-68E5-6568-2565-9C5381D5156C}"/>
          </ac:spMkLst>
        </pc:spChg>
        <pc:picChg chg="add del mod">
          <ac:chgData name="Alexander Sellapillai" userId="5a95c19abef8aa5e" providerId="LiveId" clId="{E85EE4A2-900F-47EB-A07D-879D5245A35B}" dt="2025-06-15T15:37:22.126" v="3016" actId="478"/>
          <ac:picMkLst>
            <pc:docMk/>
            <pc:sldMk cId="3644108908" sldId="343"/>
            <ac:picMk id="3" creationId="{E42ED293-FCB4-9D3C-F50E-E7F28D1050D1}"/>
          </ac:picMkLst>
        </pc:picChg>
        <pc:picChg chg="add del mod">
          <ac:chgData name="Alexander Sellapillai" userId="5a95c19abef8aa5e" providerId="LiveId" clId="{E85EE4A2-900F-47EB-A07D-879D5245A35B}" dt="2025-06-15T15:39:51.645" v="3025" actId="478"/>
          <ac:picMkLst>
            <pc:docMk/>
            <pc:sldMk cId="3644108908" sldId="343"/>
            <ac:picMk id="8" creationId="{7238BEFB-ACF4-F4ED-21DB-929090D25515}"/>
          </ac:picMkLst>
        </pc:picChg>
        <pc:picChg chg="add del mod">
          <ac:chgData name="Alexander Sellapillai" userId="5a95c19abef8aa5e" providerId="LiveId" clId="{E85EE4A2-900F-47EB-A07D-879D5245A35B}" dt="2025-06-15T15:42:05.610" v="3034" actId="478"/>
          <ac:picMkLst>
            <pc:docMk/>
            <pc:sldMk cId="3644108908" sldId="343"/>
            <ac:picMk id="10" creationId="{E987C251-7C90-85EE-DDAA-4867E1C41A07}"/>
          </ac:picMkLst>
        </pc:picChg>
        <pc:picChg chg="add mod">
          <ac:chgData name="Alexander Sellapillai" userId="5a95c19abef8aa5e" providerId="LiveId" clId="{E85EE4A2-900F-47EB-A07D-879D5245A35B}" dt="2025-06-15T15:42:23.256" v="3041" actId="1076"/>
          <ac:picMkLst>
            <pc:docMk/>
            <pc:sldMk cId="3644108908" sldId="343"/>
            <ac:picMk id="12" creationId="{213D0DBA-548F-45EE-3076-DF80E66C4061}"/>
          </ac:picMkLst>
        </pc:picChg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6720185" sldId="344"/>
        </pc:sldMkLst>
        <pc:spChg chg="mod">
          <ac:chgData name="Alexander Sellapillai" userId="5a95c19abef8aa5e" providerId="LiveId" clId="{E85EE4A2-900F-47EB-A07D-879D5245A35B}" dt="2025-06-15T17:45:29.801" v="4591" actId="1076"/>
          <ac:spMkLst>
            <pc:docMk/>
            <pc:sldMk cId="346720185" sldId="344"/>
            <ac:spMk id="4" creationId="{8392F8D9-5979-63B5-E6E4-94439DF643F3}"/>
          </ac:spMkLst>
        </pc:spChg>
        <pc:spChg chg="mod">
          <ac:chgData name="Alexander Sellapillai" userId="5a95c19abef8aa5e" providerId="LiveId" clId="{E85EE4A2-900F-47EB-A07D-879D5245A35B}" dt="2025-06-15T16:48:37.882" v="3854" actId="1076"/>
          <ac:spMkLst>
            <pc:docMk/>
            <pc:sldMk cId="346720185" sldId="344"/>
            <ac:spMk id="7" creationId="{1843509E-5139-9307-348D-E3D250B242F1}"/>
          </ac:spMkLst>
        </pc:spChg>
        <pc:spChg chg="mod">
          <ac:chgData name="Alexander Sellapillai" userId="5a95c19abef8aa5e" providerId="LiveId" clId="{E85EE4A2-900F-47EB-A07D-879D5245A35B}" dt="2025-06-15T17:45:35.702" v="4593" actId="1076"/>
          <ac:spMkLst>
            <pc:docMk/>
            <pc:sldMk cId="346720185" sldId="344"/>
            <ac:spMk id="9" creationId="{279F8BFF-BA10-4164-A593-0D0A55FA8AEF}"/>
          </ac:spMkLst>
        </pc:spChg>
        <pc:spChg chg="add mod">
          <ac:chgData name="Alexander Sellapillai" userId="5a95c19abef8aa5e" providerId="LiveId" clId="{E85EE4A2-900F-47EB-A07D-879D5245A35B}" dt="2025-06-15T17:32:43.954" v="4193" actId="1035"/>
          <ac:spMkLst>
            <pc:docMk/>
            <pc:sldMk cId="346720185" sldId="344"/>
            <ac:spMk id="10" creationId="{1BB9FA7D-1228-204A-9ABD-8A488D6934C4}"/>
          </ac:spMkLst>
        </pc:spChg>
        <pc:picChg chg="del">
          <ac:chgData name="Alexander Sellapillai" userId="5a95c19abef8aa5e" providerId="LiveId" clId="{E85EE4A2-900F-47EB-A07D-879D5245A35B}" dt="2025-06-15T16:48:40.778" v="3855" actId="478"/>
          <ac:picMkLst>
            <pc:docMk/>
            <pc:sldMk cId="346720185" sldId="344"/>
            <ac:picMk id="3" creationId="{856207DC-A56C-77A2-0572-84A0844C5FEA}"/>
          </ac:picMkLst>
        </pc:picChg>
        <pc:picChg chg="add del mod">
          <ac:chgData name="Alexander Sellapillai" userId="5a95c19abef8aa5e" providerId="LiveId" clId="{E85EE4A2-900F-47EB-A07D-879D5245A35B}" dt="2025-06-15T17:29:47.100" v="4128" actId="478"/>
          <ac:picMkLst>
            <pc:docMk/>
            <pc:sldMk cId="346720185" sldId="344"/>
            <ac:picMk id="5" creationId="{8EFBE6D6-1476-926A-9A11-A4D37245A807}"/>
          </ac:picMkLst>
        </pc:picChg>
        <pc:picChg chg="add mod">
          <ac:chgData name="Alexander Sellapillai" userId="5a95c19abef8aa5e" providerId="LiveId" clId="{E85EE4A2-900F-47EB-A07D-879D5245A35B}" dt="2025-06-15T17:45:38.537" v="4594" actId="1076"/>
          <ac:picMkLst>
            <pc:docMk/>
            <pc:sldMk cId="346720185" sldId="344"/>
            <ac:picMk id="8" creationId="{CC085D8D-A1CC-5D78-175F-6F6B763EE6C5}"/>
          </ac:picMkLst>
        </pc:picChg>
        <pc:picChg chg="add mod">
          <ac:chgData name="Alexander Sellapillai" userId="5a95c19abef8aa5e" providerId="LiveId" clId="{E85EE4A2-900F-47EB-A07D-879D5245A35B}" dt="2025-06-15T17:32:43.954" v="4193" actId="1035"/>
          <ac:picMkLst>
            <pc:docMk/>
            <pc:sldMk cId="346720185" sldId="344"/>
            <ac:picMk id="12" creationId="{3CC4FF9E-69A3-63AA-F59D-10DC2D10C3EC}"/>
          </ac:picMkLst>
        </pc:picChg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235975126" sldId="345"/>
        </pc:sldMkLst>
        <pc:spChg chg="mod">
          <ac:chgData name="Alexander Sellapillai" userId="5a95c19abef8aa5e" providerId="LiveId" clId="{E85EE4A2-900F-47EB-A07D-879D5245A35B}" dt="2025-06-15T17:44:54.130" v="4586" actId="255"/>
          <ac:spMkLst>
            <pc:docMk/>
            <pc:sldMk cId="235975126" sldId="345"/>
            <ac:spMk id="4" creationId="{AEA6F17C-E928-E175-29C1-9CAD2464C1EF}"/>
          </ac:spMkLst>
        </pc:spChg>
        <pc:spChg chg="mod">
          <ac:chgData name="Alexander Sellapillai" userId="5a95c19abef8aa5e" providerId="LiveId" clId="{E85EE4A2-900F-47EB-A07D-879D5245A35B}" dt="2025-06-15T17:38:20.996" v="4227" actId="20577"/>
          <ac:spMkLst>
            <pc:docMk/>
            <pc:sldMk cId="235975126" sldId="345"/>
            <ac:spMk id="7" creationId="{BBEE4825-E0F6-6D93-6C14-FCAFDA7B67C7}"/>
          </ac:spMkLst>
        </pc:spChg>
        <pc:spChg chg="mod">
          <ac:chgData name="Alexander Sellapillai" userId="5a95c19abef8aa5e" providerId="LiveId" clId="{E85EE4A2-900F-47EB-A07D-879D5245A35B}" dt="2025-06-15T17:36:15.963" v="4199" actId="1076"/>
          <ac:spMkLst>
            <pc:docMk/>
            <pc:sldMk cId="235975126" sldId="345"/>
            <ac:spMk id="9" creationId="{F0B65BDF-583F-7B0F-241B-963792AB433D}"/>
          </ac:spMkLst>
        </pc:spChg>
        <pc:picChg chg="add del">
          <ac:chgData name="Alexander Sellapillai" userId="5a95c19abef8aa5e" providerId="LiveId" clId="{E85EE4A2-900F-47EB-A07D-879D5245A35B}" dt="2025-06-15T17:35:46.037" v="4195" actId="22"/>
          <ac:picMkLst>
            <pc:docMk/>
            <pc:sldMk cId="235975126" sldId="345"/>
            <ac:picMk id="3" creationId="{6DBDC719-2EC8-A64D-046C-1CE547F59EB6}"/>
          </ac:picMkLst>
        </pc:picChg>
        <pc:picChg chg="add mod">
          <ac:chgData name="Alexander Sellapillai" userId="5a95c19abef8aa5e" providerId="LiveId" clId="{E85EE4A2-900F-47EB-A07D-879D5245A35B}" dt="2025-06-15T17:36:12.872" v="4198" actId="1076"/>
          <ac:picMkLst>
            <pc:docMk/>
            <pc:sldMk cId="235975126" sldId="345"/>
            <ac:picMk id="6" creationId="{D7981C3B-B031-EBE5-A118-80DC20AB5C79}"/>
          </ac:picMkLst>
        </pc:picChg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92743408" sldId="346"/>
        </pc:sldMkLst>
        <pc:spChg chg="mod">
          <ac:chgData name="Alexander Sellapillai" userId="5a95c19abef8aa5e" providerId="LiveId" clId="{E85EE4A2-900F-47EB-A07D-879D5245A35B}" dt="2025-06-15T17:42:37.585" v="4544" actId="255"/>
          <ac:spMkLst>
            <pc:docMk/>
            <pc:sldMk cId="4092743408" sldId="346"/>
            <ac:spMk id="4" creationId="{86B9DBC5-1012-8B52-53C6-26D69D2A1E6F}"/>
          </ac:spMkLst>
        </pc:spChg>
        <pc:spChg chg="mod">
          <ac:chgData name="Alexander Sellapillai" userId="5a95c19abef8aa5e" providerId="LiveId" clId="{E85EE4A2-900F-47EB-A07D-879D5245A35B}" dt="2025-06-15T17:42:12.353" v="4542" actId="1076"/>
          <ac:spMkLst>
            <pc:docMk/>
            <pc:sldMk cId="4092743408" sldId="346"/>
            <ac:spMk id="7" creationId="{3BB4F219-9AC5-0B48-DA2F-FD93FD31C43B}"/>
          </ac:spMkLst>
        </pc:spChg>
        <pc:spChg chg="del">
          <ac:chgData name="Alexander Sellapillai" userId="5a95c19abef8aa5e" providerId="LiveId" clId="{E85EE4A2-900F-47EB-A07D-879D5245A35B}" dt="2025-06-15T17:39:00.027" v="4230" actId="478"/>
          <ac:spMkLst>
            <pc:docMk/>
            <pc:sldMk cId="4092743408" sldId="346"/>
            <ac:spMk id="9" creationId="{7665A7EC-96AF-DF3E-FD03-3816B6398B04}"/>
          </ac:spMkLst>
        </pc:spChg>
        <pc:picChg chg="del">
          <ac:chgData name="Alexander Sellapillai" userId="5a95c19abef8aa5e" providerId="LiveId" clId="{E85EE4A2-900F-47EB-A07D-879D5245A35B}" dt="2025-06-15T17:38:58.572" v="4229" actId="478"/>
          <ac:picMkLst>
            <pc:docMk/>
            <pc:sldMk cId="4092743408" sldId="346"/>
            <ac:picMk id="6" creationId="{6D75DE79-E942-DC07-7F54-98D3EAA2567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7/15/2025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93D8-82D0-CF64-EAF2-9115828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A35EE-2BFB-EB18-6C26-59D041A3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8AC5E-294A-090B-EF03-4DD77FB7E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4D8B-34DD-0570-5539-82B910D1B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7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350" y="1085808"/>
            <a:ext cx="5145438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rSeries Learning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01" y="3754512"/>
            <a:ext cx="1457940" cy="1752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C34FC-D1DB-1C69-D3FF-5344E053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" y="3882142"/>
            <a:ext cx="5708094" cy="1988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67F27-F946-CAD7-4B71-86DE6A7A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6" y="987508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324" y="396068"/>
            <a:ext cx="10266767" cy="8893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</a:rPr>
              <a:t>4</a:t>
            </a:r>
            <a:r>
              <a:rPr lang="en-US" sz="2400" dirty="0">
                <a:solidFill>
                  <a:srgbClr val="FFC000"/>
                </a:solidFill>
              </a:rPr>
              <a:t>. Tenant MAC Block </a:t>
            </a:r>
            <a:r>
              <a:rPr lang="en-US" sz="2400" dirty="0" smtClean="0">
                <a:solidFill>
                  <a:srgbClr val="FFC000"/>
                </a:solidFill>
              </a:rPr>
              <a:t>Size </a:t>
            </a:r>
            <a:r>
              <a:rPr lang="en-AE" sz="2400" dirty="0" smtClean="0">
                <a:solidFill>
                  <a:srgbClr val="FFC000"/>
                </a:solidFill>
              </a:rPr>
              <a:t>–</a:t>
            </a:r>
            <a:r>
              <a:rPr lang="en-US" sz="2400" dirty="0" smtClean="0">
                <a:solidFill>
                  <a:srgbClr val="FFC000"/>
                </a:solidFill>
              </a:rPr>
              <a:t> L2 inline mode need a unique MAC for each vs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78" y="1477587"/>
            <a:ext cx="64008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31" y="191606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</a:rPr>
              <a:t>4</a:t>
            </a:r>
            <a:r>
              <a:rPr lang="en-US" sz="2400" dirty="0">
                <a:solidFill>
                  <a:srgbClr val="FFC000"/>
                </a:solidFill>
              </a:rPr>
              <a:t>. Tenant MAC Block </a:t>
            </a:r>
            <a:r>
              <a:rPr lang="en-US" sz="2400" dirty="0" smtClean="0">
                <a:solidFill>
                  <a:srgbClr val="FFC000"/>
                </a:solidFill>
              </a:rPr>
              <a:t>Size </a:t>
            </a:r>
            <a:r>
              <a:rPr lang="en-AE" sz="2400" dirty="0" smtClean="0">
                <a:solidFill>
                  <a:srgbClr val="FFC000"/>
                </a:solidFill>
              </a:rPr>
              <a:t>–</a:t>
            </a:r>
            <a:r>
              <a:rPr lang="en-US" sz="2400" dirty="0" smtClean="0">
                <a:solidFill>
                  <a:srgbClr val="FFC000"/>
                </a:solidFill>
              </a:rPr>
              <a:t> Always assign Large for production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152" y="229257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Always choose </a:t>
            </a:r>
            <a:r>
              <a:rPr lang="en-US" dirty="0"/>
              <a:t>Medium or Large MAC block </a:t>
            </a:r>
            <a:r>
              <a:rPr lang="en-US" dirty="0" smtClean="0"/>
              <a:t>sizes for production.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There is </a:t>
            </a:r>
            <a:r>
              <a:rPr lang="en-US" dirty="0"/>
              <a:t>no negative impact or resource </a:t>
            </a:r>
            <a:r>
              <a:rPr lang="en-US" dirty="0" smtClean="0"/>
              <a:t>loss.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Larger MAC </a:t>
            </a:r>
            <a:r>
              <a:rPr lang="en-US" dirty="0"/>
              <a:t>block </a:t>
            </a:r>
            <a:r>
              <a:rPr lang="en-US" dirty="0" smtClean="0"/>
              <a:t>provides </a:t>
            </a:r>
            <a:r>
              <a:rPr lang="en-US" dirty="0"/>
              <a:t>more flexibility for scaling virtual </a:t>
            </a:r>
            <a:r>
              <a:rPr lang="en-US" dirty="0" smtClean="0"/>
              <a:t>servers.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201" y="1160474"/>
            <a:ext cx="3899623" cy="51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50" y="60978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5</a:t>
            </a:r>
            <a:r>
              <a:rPr lang="en-US" sz="2400" dirty="0" smtClean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Resource </a:t>
            </a:r>
            <a:r>
              <a:rPr lang="en-US" sz="2400" dirty="0" smtClean="0">
                <a:solidFill>
                  <a:srgbClr val="FFC000"/>
                </a:solidFill>
              </a:rPr>
              <a:t>Provisioning </a:t>
            </a:r>
            <a:r>
              <a:rPr lang="en-AE" sz="2400" dirty="0" smtClean="0">
                <a:solidFill>
                  <a:srgbClr val="FFC000"/>
                </a:solidFill>
              </a:rPr>
              <a:t>–</a:t>
            </a:r>
            <a:r>
              <a:rPr lang="en-US" sz="2400" dirty="0" smtClean="0">
                <a:solidFill>
                  <a:srgbClr val="FFC000"/>
                </a:solidFill>
              </a:rPr>
              <a:t> Recommend / Advanced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856" y="2226155"/>
            <a:ext cx="3171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Recommended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DRAM allocation done by system based on vCPU selection.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flexibility </a:t>
            </a:r>
            <a:r>
              <a:rPr lang="en-US" dirty="0"/>
              <a:t>to </a:t>
            </a:r>
            <a:r>
              <a:rPr lang="en-US" dirty="0" smtClean="0"/>
              <a:t>manually adjust DRAM allocation.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3082" name="Picture 10" descr="C:\Users\ALEXAN~1\AppData\Local\Temp\SNAGHTML45b6e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12" y="950332"/>
            <a:ext cx="5598097" cy="56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573" y="151670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5</a:t>
            </a:r>
            <a:r>
              <a:rPr lang="en-US" sz="2400" dirty="0" smtClean="0">
                <a:solidFill>
                  <a:srgbClr val="FFC000"/>
                </a:solidFill>
              </a:rPr>
              <a:t>. </a:t>
            </a:r>
            <a:r>
              <a:rPr lang="en-US" sz="2400" dirty="0">
                <a:solidFill>
                  <a:srgbClr val="FFC000"/>
                </a:solidFill>
              </a:rPr>
              <a:t>Resource </a:t>
            </a:r>
            <a:r>
              <a:rPr lang="en-US" sz="2400" dirty="0" smtClean="0">
                <a:solidFill>
                  <a:srgbClr val="FFC000"/>
                </a:solidFill>
              </a:rPr>
              <a:t>Provisioning </a:t>
            </a:r>
            <a:r>
              <a:rPr lang="en-AE" sz="2400" dirty="0" smtClean="0">
                <a:solidFill>
                  <a:srgbClr val="FFC000"/>
                </a:solidFill>
              </a:rPr>
              <a:t>–</a:t>
            </a:r>
            <a:r>
              <a:rPr lang="en-US" sz="2400" dirty="0" smtClean="0">
                <a:solidFill>
                  <a:srgbClr val="FFC000"/>
                </a:solidFill>
              </a:rPr>
              <a:t> Recommend / Advanced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3320" y="2272383"/>
            <a:ext cx="3171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Advanced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the option to manually configure both vCPUs and DRAM, allowing customization beyond the default recommendations.</a:t>
            </a:r>
          </a:p>
        </p:txBody>
      </p:sp>
      <p:pic>
        <p:nvPicPr>
          <p:cNvPr id="2050" name="Picture 2" descr="C:\Users\ALEXAN~1\AppData\Local\Temp\SNAGHTML4600d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27" y="1041024"/>
            <a:ext cx="5236500" cy="56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22" y="484299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6. Understanding and Changing Tenant Deployment State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153" y="1761228"/>
            <a:ext cx="3171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Configured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Provisioned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Deployed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1465424"/>
            <a:ext cx="1500364" cy="891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3107628"/>
            <a:ext cx="1500364" cy="891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4907802"/>
            <a:ext cx="1500364" cy="891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5443" y="1467921"/>
            <a:ext cx="2853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Tenant’s </a:t>
            </a:r>
            <a:r>
              <a:rPr lang="en-US" dirty="0"/>
              <a:t>settings and parameters are defined and saved in the F5OS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6558" y="2953412"/>
            <a:ext cx="2635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System resources such as vCPU, memory, and disk space are allocated to the tenant.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558" y="4661415"/>
            <a:ext cx="2989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tenant is active and </a:t>
            </a:r>
            <a:r>
              <a:rPr lang="en-US" dirty="0" smtClean="0"/>
              <a:t>running. It </a:t>
            </a:r>
            <a:r>
              <a:rPr lang="en-US" dirty="0"/>
              <a:t>is utilizing the allocated CPU, memory, and virtual disk to perform its intended functions.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70" y="3197778"/>
            <a:ext cx="2078905" cy="471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69" y="4809330"/>
            <a:ext cx="2078905" cy="471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90" y="1485554"/>
            <a:ext cx="1633364" cy="851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119" y="5429053"/>
            <a:ext cx="1012606" cy="515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03711" y="2290659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Settings &amp; Parameters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1334" y="3669586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41287" y="4501886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6877" y="5944161"/>
            <a:ext cx="1516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System is active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275" y="1911372"/>
            <a:ext cx="537130" cy="2055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994" y="3465598"/>
            <a:ext cx="537130" cy="2055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203" y="5481021"/>
            <a:ext cx="537130" cy="2055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33157" y="2339853"/>
            <a:ext cx="2428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Only for the initial deployment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02445" y="1702864"/>
            <a:ext cx="1883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No resources allocated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751" y="235797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6. Understanding and Changing Tenant Deployment State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6391" y="1047022"/>
            <a:ext cx="2137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Configured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(Initial deployment)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09" y="1670355"/>
            <a:ext cx="1500364" cy="891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78" y="4616475"/>
            <a:ext cx="1500364" cy="891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963" y="4885865"/>
            <a:ext cx="1830079" cy="415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201" y="4379150"/>
            <a:ext cx="2078905" cy="578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173" y="1710616"/>
            <a:ext cx="1633364" cy="851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742" y="5086306"/>
            <a:ext cx="1012606" cy="515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07173" y="1344581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Settings &amp; Parameters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0363" y="5538364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87740" y="5977031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01756" y="5719477"/>
            <a:ext cx="1516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System is active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39775">
            <a:off x="2484115" y="3966045"/>
            <a:ext cx="537130" cy="2055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96" y="4451962"/>
            <a:ext cx="1500364" cy="8918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79576" y="5792365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Provisioned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79070" y="5354400"/>
            <a:ext cx="108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Deployed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666547">
            <a:off x="8696871" y="3812717"/>
            <a:ext cx="537130" cy="20558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726569" y="3339438"/>
            <a:ext cx="3459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Don’t change provisioned to configured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74005" y="3309546"/>
            <a:ext cx="3262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Don’t change deployed to configured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087" y="2758220"/>
            <a:ext cx="539936" cy="476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854" y="2595010"/>
            <a:ext cx="647847" cy="6669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805382" y="2385331"/>
            <a:ext cx="2905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Stop the tenant 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Delete </a:t>
            </a:r>
            <a:r>
              <a:rPr lang="en-US" sz="1400" dirty="0">
                <a:solidFill>
                  <a:srgbClr val="FF0000"/>
                </a:solidFill>
              </a:rPr>
              <a:t>the tenant’s virtual </a:t>
            </a:r>
            <a:r>
              <a:rPr lang="en-US" sz="1400" dirty="0" smtClean="0">
                <a:solidFill>
                  <a:srgbClr val="FF0000"/>
                </a:solidFill>
              </a:rPr>
              <a:t>disk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 (Delete the BIGIP configuration)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Release system </a:t>
            </a:r>
            <a:r>
              <a:rPr lang="en-US" sz="1400" dirty="0">
                <a:solidFill>
                  <a:srgbClr val="FF0000"/>
                </a:solidFill>
              </a:rPr>
              <a:t>resources.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268" y="2748082"/>
            <a:ext cx="2917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Release system resources.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5789" y="3260139"/>
            <a:ext cx="2174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(Reset the configuration and run time status!!)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22" y="484299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6. Understanding and Changing Tenant Deployment State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153" y="1761228"/>
            <a:ext cx="3171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Configured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Provisioned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Deployed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1465424"/>
            <a:ext cx="1500364" cy="891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3107628"/>
            <a:ext cx="1500364" cy="891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4907802"/>
            <a:ext cx="1500364" cy="891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5443" y="1467921"/>
            <a:ext cx="2853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Tenant’s </a:t>
            </a:r>
            <a:r>
              <a:rPr lang="en-US" dirty="0"/>
              <a:t>settings and parameters are defined and saved in the F5OS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6558" y="2953412"/>
            <a:ext cx="2635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System resources such as vCPU, memory, and disk space are allocated to the tenant.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558" y="4661415"/>
            <a:ext cx="2989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tenant is active and </a:t>
            </a:r>
            <a:r>
              <a:rPr lang="en-US" dirty="0" smtClean="0"/>
              <a:t>running. It </a:t>
            </a:r>
            <a:r>
              <a:rPr lang="en-US" dirty="0"/>
              <a:t>is utilizing the allocated CPU, memory, and virtual disk to perform its intended functions.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70" y="3197778"/>
            <a:ext cx="2078905" cy="471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69" y="4809330"/>
            <a:ext cx="2078905" cy="471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90" y="1485554"/>
            <a:ext cx="1633364" cy="851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119" y="5429053"/>
            <a:ext cx="1012606" cy="515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03711" y="2290659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Settings &amp; Parameters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1334" y="3669586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41287" y="4501886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6877" y="5944161"/>
            <a:ext cx="1516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System is active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275" y="1911372"/>
            <a:ext cx="537130" cy="2055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994" y="3465598"/>
            <a:ext cx="537130" cy="2055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203" y="5481021"/>
            <a:ext cx="537130" cy="2055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33157" y="2339853"/>
            <a:ext cx="2428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Only for the initial deployment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02445" y="1702864"/>
            <a:ext cx="1883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No resources allocated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59307" y="3245799"/>
            <a:ext cx="1640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Tenant is not active!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983" y="289467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6. Understanding and Changing Tenant Deployment State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1" y="2716456"/>
            <a:ext cx="1500364" cy="891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206" y="2985846"/>
            <a:ext cx="1830079" cy="415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829" y="2663797"/>
            <a:ext cx="2078905" cy="578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370" y="3370953"/>
            <a:ext cx="1012606" cy="5151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0606" y="3638345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18368" y="4261678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32384" y="4004124"/>
            <a:ext cx="1516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System is active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24" y="2736609"/>
            <a:ext cx="1500364" cy="8918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39819" y="389234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Provisioned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09698" y="3639047"/>
            <a:ext cx="108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Deployed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956210" y="3246003"/>
            <a:ext cx="537130" cy="205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529" y="3083818"/>
            <a:ext cx="753924" cy="529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1500" y="1474202"/>
            <a:ext cx="5339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Gracefully shut down the running tenant.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Preserve </a:t>
            </a:r>
            <a:r>
              <a:rPr lang="en-US" dirty="0">
                <a:solidFill>
                  <a:srgbClr val="92D050"/>
                </a:solidFill>
              </a:rPr>
              <a:t>the virtual disk and all configuration </a:t>
            </a:r>
            <a:r>
              <a:rPr lang="en-US" dirty="0" smtClean="0">
                <a:solidFill>
                  <a:srgbClr val="92D050"/>
                </a:solidFill>
              </a:rPr>
              <a:t>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During the host upgrade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4828" y="55818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Allowing </a:t>
            </a:r>
            <a:r>
              <a:rPr lang="en-US" dirty="0">
                <a:solidFill>
                  <a:srgbClr val="00B050"/>
                </a:solidFill>
              </a:rPr>
              <a:t>the tenant to be restarted later without reconfiguration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4820" y="4623754"/>
            <a:ext cx="2864048" cy="7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22" y="484299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6. Understanding and Changing Tenant Deployment State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153" y="1761228"/>
            <a:ext cx="3171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Configured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Provisioned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Deployed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1465424"/>
            <a:ext cx="1500364" cy="891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3107628"/>
            <a:ext cx="1500364" cy="891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4907802"/>
            <a:ext cx="1500364" cy="891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5443" y="1467921"/>
            <a:ext cx="2853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Tenant’s </a:t>
            </a:r>
            <a:r>
              <a:rPr lang="en-US" dirty="0"/>
              <a:t>settings and parameters are defined and saved in the F5OS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6558" y="2953412"/>
            <a:ext cx="2635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System resources such as vCPU, memory, and disk space are allocated to the tenant.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558" y="4661415"/>
            <a:ext cx="2989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tenant is active and </a:t>
            </a:r>
            <a:r>
              <a:rPr lang="en-US" dirty="0" smtClean="0"/>
              <a:t>running. It </a:t>
            </a:r>
            <a:r>
              <a:rPr lang="en-US" dirty="0"/>
              <a:t>is utilizing the allocated CPU, memory, and virtual disk to perform its intended functions.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70" y="3197778"/>
            <a:ext cx="2078905" cy="471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69" y="4809330"/>
            <a:ext cx="2078905" cy="471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90" y="1485554"/>
            <a:ext cx="1633364" cy="851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119" y="5429053"/>
            <a:ext cx="1012606" cy="515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03711" y="2290659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Settings &amp; Parameters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1334" y="3669586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41287" y="4501886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6877" y="5944161"/>
            <a:ext cx="1516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System is active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275" y="1911372"/>
            <a:ext cx="537130" cy="2055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994" y="3465598"/>
            <a:ext cx="537130" cy="2055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203" y="5481021"/>
            <a:ext cx="537130" cy="2055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33157" y="2339853"/>
            <a:ext cx="2428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Only for the initial deployment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02445" y="1702864"/>
            <a:ext cx="1883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No resources allocated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59307" y="3245799"/>
            <a:ext cx="1640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Tenant is not active!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01" y="166845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6. Understanding and Changing Tenant Deployment State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39" y="4854294"/>
            <a:ext cx="1500364" cy="891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24" y="5123684"/>
            <a:ext cx="1830079" cy="415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829" y="2663797"/>
            <a:ext cx="2078905" cy="578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370" y="3370953"/>
            <a:ext cx="1012606" cy="5151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58424" y="5776183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18368" y="4261678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CPU, DRAM and HDD assigned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32384" y="4004124"/>
            <a:ext cx="1516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System is active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24" y="2736609"/>
            <a:ext cx="1500364" cy="8918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7637" y="6030184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Provisioned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09698" y="3639047"/>
            <a:ext cx="108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Deployed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42418">
            <a:off x="5433645" y="4671086"/>
            <a:ext cx="957330" cy="36641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1198" y="1331020"/>
            <a:ext cx="2137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Configured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(Initial deployment)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16" y="1954353"/>
            <a:ext cx="1500364" cy="8918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980" y="1994614"/>
            <a:ext cx="1633364" cy="8516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23601" y="1638797"/>
            <a:ext cx="285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Settings &amp; Parameters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1619">
            <a:off x="5258001" y="2618829"/>
            <a:ext cx="918551" cy="351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801252">
            <a:off x="5268412" y="1806202"/>
            <a:ext cx="1788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Resources are allocated and the tenant starts</a:t>
            </a:r>
          </a:p>
        </p:txBody>
      </p:sp>
      <p:sp>
        <p:nvSpPr>
          <p:cNvPr id="3" name="Rectangle 2"/>
          <p:cNvSpPr/>
          <p:nvPr/>
        </p:nvSpPr>
        <p:spPr>
          <a:xfrm rot="20230141">
            <a:off x="5237915" y="4848395"/>
            <a:ext cx="2372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The tenant starts using already-allocated resources.</a:t>
            </a:r>
          </a:p>
        </p:txBody>
      </p:sp>
    </p:spTree>
    <p:extLst>
      <p:ext uri="{BB962C8B-B14F-4D97-AF65-F5344CB8AC3E}">
        <p14:creationId xmlns:p14="http://schemas.microsoft.com/office/powerpoint/2010/main" val="26943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6" y="2978436"/>
            <a:ext cx="2973290" cy="4633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  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225956" y="365012"/>
            <a:ext cx="7805771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iSeries to rSeries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Basic Setup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Upgrade Procedure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VLAN and LAG Configuration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VLANs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LAG (Link Aggregation Group)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Assign VLANs to the LAG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Preparation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Availability (HA) in rSeries Tenants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Practices for rSeries Tenant HA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HA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278" y="190096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</a:rPr>
              <a:t>7</a:t>
            </a:r>
            <a:r>
              <a:rPr lang="en-US" sz="2400" dirty="0">
                <a:solidFill>
                  <a:srgbClr val="FFC000"/>
                </a:solidFill>
              </a:rPr>
              <a:t>. Enabling Crypto Acceleration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303" y="1347783"/>
            <a:ext cx="5715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Cryptographic Speed and Efficiency on F5 </a:t>
            </a:r>
            <a:r>
              <a:rPr lang="en-US" dirty="0" smtClean="0"/>
              <a:t>rSeries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CPU</a:t>
            </a:r>
            <a:r>
              <a:rPr lang="en-US" dirty="0"/>
              <a:t> handles general traffic </a:t>
            </a:r>
            <a:r>
              <a:rPr lang="en-US" dirty="0" smtClean="0"/>
              <a:t>processing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CPU </a:t>
            </a:r>
            <a:r>
              <a:rPr lang="en-US" dirty="0"/>
              <a:t>offloads SSL/TLS  </a:t>
            </a:r>
            <a:r>
              <a:rPr lang="en-US" dirty="0" smtClean="0"/>
              <a:t>decryption encryption to </a:t>
            </a:r>
            <a:r>
              <a:rPr lang="en-US" dirty="0" smtClean="0">
                <a:solidFill>
                  <a:srgbClr val="FFFF00"/>
                </a:solidFill>
              </a:rPr>
              <a:t>Crypto </a:t>
            </a:r>
            <a:r>
              <a:rPr lang="en-US" dirty="0">
                <a:solidFill>
                  <a:srgbClr val="FFFF00"/>
                </a:solidFill>
              </a:rPr>
              <a:t>Acceleration </a:t>
            </a:r>
            <a:r>
              <a:rPr lang="en-US" dirty="0" smtClean="0">
                <a:solidFill>
                  <a:srgbClr val="FFFF00"/>
                </a:solidFill>
              </a:rPr>
              <a:t>Module.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Traffic </a:t>
            </a:r>
            <a:r>
              <a:rPr lang="en-US" dirty="0">
                <a:solidFill>
                  <a:srgbClr val="FFFF00"/>
                </a:solidFill>
              </a:rPr>
              <a:t>Flow:</a:t>
            </a:r>
          </a:p>
          <a:p>
            <a:pPr lvl="1"/>
            <a:r>
              <a:rPr lang="en-US" dirty="0"/>
              <a:t>Encrypted traffic enters the appliance</a:t>
            </a:r>
          </a:p>
          <a:p>
            <a:pPr lvl="1"/>
            <a:r>
              <a:rPr lang="en-US" dirty="0"/>
              <a:t>SSL/TLS is offloaded to the crypto module</a:t>
            </a:r>
          </a:p>
          <a:p>
            <a:pPr lvl="1"/>
            <a:r>
              <a:rPr lang="en-US" dirty="0"/>
              <a:t>Decrypted traffic is returned to the CPU for further processing</a:t>
            </a:r>
          </a:p>
          <a:p>
            <a:pPr lvl="1"/>
            <a:r>
              <a:rPr lang="en-US" dirty="0"/>
              <a:t>Clean traffic exits to internal </a:t>
            </a:r>
            <a:r>
              <a:rPr lang="en-US" dirty="0" smtClean="0"/>
              <a:t>services</a:t>
            </a:r>
          </a:p>
          <a:p>
            <a:pPr lvl="1"/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Must enable </a:t>
            </a:r>
            <a:r>
              <a:rPr lang="en-US" dirty="0">
                <a:solidFill>
                  <a:srgbClr val="FFFF00"/>
                </a:solidFill>
              </a:rPr>
              <a:t>Crypto Acceleration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697" y="2298278"/>
            <a:ext cx="4201146" cy="28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5" y="191953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8</a:t>
            </a:r>
            <a:r>
              <a:rPr lang="en-US" sz="2400" dirty="0" smtClean="0">
                <a:solidFill>
                  <a:srgbClr val="FFC000"/>
                </a:solidFill>
              </a:rPr>
              <a:t>. Appliance mode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519" y="1037322"/>
            <a:ext cx="4585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Appliance mode </a:t>
            </a:r>
          </a:p>
          <a:p>
            <a:pPr algn="ctr"/>
            <a:endParaRPr lang="en-US" sz="1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Tenant </a:t>
            </a:r>
            <a:r>
              <a:rPr lang="en-US" sz="1600" dirty="0"/>
              <a:t>is designed to </a:t>
            </a:r>
            <a:r>
              <a:rPr lang="en-US" sz="1600" dirty="0" smtClean="0"/>
              <a:t>perform a specific task. For example this tenant does the WAF protection. 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Key - Dedicated </a:t>
            </a:r>
            <a:r>
              <a:rPr lang="en-US" sz="1600" dirty="0">
                <a:solidFill>
                  <a:srgbClr val="FFFF00"/>
                </a:solidFill>
              </a:rPr>
              <a:t>resources </a:t>
            </a:r>
            <a:r>
              <a:rPr lang="en-US" sz="1600" dirty="0" smtClean="0">
                <a:solidFill>
                  <a:srgbClr val="FFFF00"/>
                </a:solidFill>
              </a:rPr>
              <a:t>assigned to that tenant regardless of the usage.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68" y="4446998"/>
            <a:ext cx="5734523" cy="19880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4775" y="1245552"/>
            <a:ext cx="4704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Non Appliance Mode</a:t>
            </a:r>
          </a:p>
          <a:p>
            <a:pPr algn="ctr"/>
            <a:endParaRPr lang="en-US" sz="1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Tenant </a:t>
            </a:r>
            <a:r>
              <a:rPr lang="en-US" sz="1600" dirty="0"/>
              <a:t>is designed to </a:t>
            </a:r>
            <a:r>
              <a:rPr lang="en-US" sz="1600" dirty="0" smtClean="0"/>
              <a:t>perform more tasks like LTM,  ASM and APM.</a:t>
            </a:r>
            <a:endParaRPr lang="en-US" sz="1600" dirty="0"/>
          </a:p>
          <a:p>
            <a:endParaRPr lang="en-US" sz="16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Key - Shared </a:t>
            </a:r>
            <a:r>
              <a:rPr lang="en-US" sz="1600" dirty="0">
                <a:solidFill>
                  <a:srgbClr val="FFFF00"/>
                </a:solidFill>
              </a:rPr>
              <a:t>resources </a:t>
            </a:r>
            <a:r>
              <a:rPr lang="en-US" sz="1600" dirty="0" smtClean="0">
                <a:solidFill>
                  <a:srgbClr val="FFFF00"/>
                </a:solidFill>
              </a:rPr>
              <a:t>assigned to the tenant.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053" y="2815212"/>
            <a:ext cx="1500364" cy="891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38" y="2865295"/>
            <a:ext cx="1500364" cy="8918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9271" y="3710860"/>
            <a:ext cx="2176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WAF </a:t>
            </a:r>
          </a:p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(Resource dedicated)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24775" y="3757193"/>
            <a:ext cx="397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ADC </a:t>
            </a:r>
            <a:r>
              <a:rPr lang="en-A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LTM+WAF+APM</a:t>
            </a:r>
          </a:p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(Resource shared between the modules)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8489" y="554318"/>
            <a:ext cx="11229631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continue by watching the next video.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Next video is –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Thank you!!!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968" y="566973"/>
            <a:ext cx="1457940" cy="1752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04" y="2410802"/>
            <a:ext cx="10981427" cy="41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463A5-D294-1EEC-8D10-BA39FDB1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A486FFA-09F6-2ACF-2DBF-3A50954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100" y="2667786"/>
            <a:ext cx="9344993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endParaRPr lang="en-US" sz="27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289" y="515338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1. Tenant Names and Management IP Addresses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73" y="1742719"/>
            <a:ext cx="10981427" cy="41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291" y="299517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</a:rPr>
              <a:t>2</a:t>
            </a:r>
            <a:r>
              <a:rPr lang="en-US" sz="2400" dirty="0" smtClean="0">
                <a:solidFill>
                  <a:srgbClr val="FFC000"/>
                </a:solidFill>
              </a:rPr>
              <a:t>. </a:t>
            </a:r>
            <a:r>
              <a:rPr lang="en-AE" sz="2400" dirty="0">
                <a:solidFill>
                  <a:srgbClr val="FFC000"/>
                </a:solidFill>
              </a:rPr>
              <a:t>Download </a:t>
            </a:r>
            <a:r>
              <a:rPr lang="en-AE" sz="2400" dirty="0">
                <a:solidFill>
                  <a:srgbClr val="FFC000"/>
                </a:solidFill>
              </a:rPr>
              <a:t>and Import the tenant OS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F50A9-C5DB-C948-338C-472A2CD0DB62}"/>
              </a:ext>
            </a:extLst>
          </p:cNvPr>
          <p:cNvSpPr txBox="1"/>
          <p:nvPr/>
        </p:nvSpPr>
        <p:spPr>
          <a:xfrm>
            <a:off x="1293574" y="1967131"/>
            <a:ext cx="6567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E" dirty="0" smtClean="0"/>
              <a:t>Download </a:t>
            </a:r>
            <a:r>
              <a:rPr lang="en-AE" dirty="0"/>
              <a:t>and Import the tenant OS (Done this at chapter 3</a:t>
            </a:r>
            <a:r>
              <a:rPr lang="en-AE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tenant </a:t>
            </a:r>
            <a:r>
              <a:rPr lang="en-US" dirty="0"/>
              <a:t>OS is now available on both rSeries hosts.</a:t>
            </a:r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8C0C7-15B4-35DD-0481-8C3E8C7BD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922" y="1565944"/>
            <a:ext cx="1849824" cy="1930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8F173-2BBF-6ECE-6DD5-B0755B13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922" y="4243783"/>
            <a:ext cx="1865675" cy="1918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659CDC-FDCC-DA3D-2943-1ED009858970}"/>
              </a:ext>
            </a:extLst>
          </p:cNvPr>
          <p:cNvSpPr txBox="1"/>
          <p:nvPr/>
        </p:nvSpPr>
        <p:spPr>
          <a:xfrm>
            <a:off x="9406382" y="3688602"/>
            <a:ext cx="2697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TMOS Download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9" y="3185326"/>
            <a:ext cx="9651751" cy="27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342" y="275853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3. Tenant Networking </a:t>
            </a:r>
            <a:r>
              <a:rPr lang="en-US" sz="2400" dirty="0" smtClean="0">
                <a:solidFill>
                  <a:srgbClr val="FFC000"/>
                </a:solidFill>
              </a:rPr>
              <a:t>Layer </a:t>
            </a:r>
            <a:r>
              <a:rPr lang="en-AE" sz="2400" dirty="0" smtClean="0">
                <a:solidFill>
                  <a:srgbClr val="FFC000"/>
                </a:solidFill>
              </a:rPr>
              <a:t>–</a:t>
            </a:r>
            <a:r>
              <a:rPr lang="en-US" sz="2400" dirty="0" smtClean="0">
                <a:solidFill>
                  <a:srgbClr val="FFC000"/>
                </a:solidFill>
              </a:rPr>
              <a:t> DATA LAG </a:t>
            </a:r>
            <a:r>
              <a:rPr lang="en-AE" sz="2400" dirty="0" smtClean="0">
                <a:solidFill>
                  <a:srgbClr val="FFC000"/>
                </a:solidFill>
              </a:rPr>
              <a:t>–</a:t>
            </a:r>
            <a:r>
              <a:rPr lang="en-US" sz="2400" dirty="0" smtClean="0">
                <a:solidFill>
                  <a:srgbClr val="FFC000"/>
                </a:solidFill>
              </a:rPr>
              <a:t> Done this at Chapter 4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87" y="2158811"/>
            <a:ext cx="11342105" cy="4237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2F50A9-C5DB-C948-338C-472A2CD0DB62}"/>
              </a:ext>
            </a:extLst>
          </p:cNvPr>
          <p:cNvSpPr txBox="1"/>
          <p:nvPr/>
        </p:nvSpPr>
        <p:spPr>
          <a:xfrm>
            <a:off x="1293574" y="1282378"/>
            <a:ext cx="6567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DATA LAG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Assigned with vlan 230 for client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Assigned with vlan 231 for server side</a:t>
            </a:r>
            <a:endParaRPr lang="en-AE" sz="1600" dirty="0"/>
          </a:p>
        </p:txBody>
      </p:sp>
    </p:spTree>
    <p:extLst>
      <p:ext uri="{BB962C8B-B14F-4D97-AF65-F5344CB8AC3E}">
        <p14:creationId xmlns:p14="http://schemas.microsoft.com/office/powerpoint/2010/main" val="5536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18" y="265440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</a:rPr>
              <a:t>3. Tenant Networking </a:t>
            </a:r>
            <a:r>
              <a:rPr lang="en-US" sz="2400" dirty="0" smtClean="0">
                <a:solidFill>
                  <a:srgbClr val="FFC000"/>
                </a:solidFill>
              </a:rPr>
              <a:t>Layer </a:t>
            </a:r>
            <a:r>
              <a:rPr lang="en-AE" sz="2400" dirty="0" smtClean="0">
                <a:solidFill>
                  <a:srgbClr val="FFC000"/>
                </a:solidFill>
              </a:rPr>
              <a:t>–</a:t>
            </a:r>
            <a:r>
              <a:rPr lang="en-US" sz="2400" dirty="0" smtClean="0">
                <a:solidFill>
                  <a:srgbClr val="FFC000"/>
                </a:solidFill>
              </a:rPr>
              <a:t> HA LAG </a:t>
            </a:r>
            <a:r>
              <a:rPr lang="en-AE" sz="2400" dirty="0" smtClean="0">
                <a:solidFill>
                  <a:srgbClr val="FFC000"/>
                </a:solidFill>
              </a:rPr>
              <a:t>–</a:t>
            </a:r>
            <a:r>
              <a:rPr lang="en-US" sz="2400" dirty="0" smtClean="0">
                <a:solidFill>
                  <a:srgbClr val="FFC000"/>
                </a:solidFill>
              </a:rPr>
              <a:t> Done this at Chapter 4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2079359"/>
            <a:ext cx="11342105" cy="4237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2F50A9-C5DB-C948-338C-472A2CD0DB62}"/>
              </a:ext>
            </a:extLst>
          </p:cNvPr>
          <p:cNvSpPr txBox="1"/>
          <p:nvPr/>
        </p:nvSpPr>
        <p:spPr>
          <a:xfrm>
            <a:off x="1821768" y="1370584"/>
            <a:ext cx="6567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HA LAG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Assigned with vlan 4001 for high availability</a:t>
            </a:r>
          </a:p>
        </p:txBody>
      </p:sp>
    </p:spTree>
    <p:extLst>
      <p:ext uri="{BB962C8B-B14F-4D97-AF65-F5344CB8AC3E}">
        <p14:creationId xmlns:p14="http://schemas.microsoft.com/office/powerpoint/2010/main" val="9331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46" y="231109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</a:rPr>
              <a:t>4</a:t>
            </a:r>
            <a:r>
              <a:rPr lang="en-US" sz="2400" dirty="0">
                <a:solidFill>
                  <a:srgbClr val="FFC000"/>
                </a:solidFill>
              </a:rPr>
              <a:t>. Tenant MAC Block </a:t>
            </a:r>
            <a:r>
              <a:rPr lang="en-US" sz="2400" dirty="0" smtClean="0">
                <a:solidFill>
                  <a:srgbClr val="FFC000"/>
                </a:solidFill>
              </a:rPr>
              <a:t>Size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089" y="4057414"/>
            <a:ext cx="53651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🔍 </a:t>
            </a:r>
            <a:r>
              <a:rPr lang="en-US" b="1" dirty="0">
                <a:solidFill>
                  <a:srgbClr val="FFC000"/>
                </a:solidFill>
              </a:rPr>
              <a:t>Important </a:t>
            </a:r>
            <a:r>
              <a:rPr lang="en-US" b="1" dirty="0" smtClean="0">
                <a:solidFill>
                  <a:srgbClr val="FFC000"/>
                </a:solidFill>
              </a:rPr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number of virtual servers you can configure is not directly limited by the MAC block size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standard routed mode deployments, multiple virtual servers can share the same MAC address assigned to the tenant’s interfaces.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69" y="2088626"/>
            <a:ext cx="4583360" cy="1913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751" y="675786"/>
            <a:ext cx="3884897" cy="58661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4813" y="1281379"/>
            <a:ext cx="435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How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many unique MAC addresses are available for use within a tenant</a:t>
            </a:r>
          </a:p>
        </p:txBody>
      </p:sp>
    </p:spTree>
    <p:extLst>
      <p:ext uri="{BB962C8B-B14F-4D97-AF65-F5344CB8AC3E}">
        <p14:creationId xmlns:p14="http://schemas.microsoft.com/office/powerpoint/2010/main" val="31892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60" y="367671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 – Tenant OS deployment Preparation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</a:rPr>
              <a:t>4</a:t>
            </a:r>
            <a:r>
              <a:rPr lang="en-US" sz="2400" dirty="0">
                <a:solidFill>
                  <a:srgbClr val="FFC000"/>
                </a:solidFill>
              </a:rPr>
              <a:t>. Tenant MAC Block </a:t>
            </a:r>
            <a:r>
              <a:rPr lang="en-US" sz="2400" dirty="0" smtClean="0">
                <a:solidFill>
                  <a:srgbClr val="FFC000"/>
                </a:solidFill>
              </a:rPr>
              <a:t>Size </a:t>
            </a:r>
            <a:r>
              <a:rPr lang="en-AE" sz="2400" dirty="0" smtClean="0">
                <a:solidFill>
                  <a:srgbClr val="FFC000"/>
                </a:solidFill>
              </a:rPr>
              <a:t>–</a:t>
            </a:r>
            <a:r>
              <a:rPr lang="en-US" sz="2400" dirty="0" smtClean="0">
                <a:solidFill>
                  <a:srgbClr val="FFC000"/>
                </a:solidFill>
              </a:rPr>
              <a:t> All the virtual servers uses interface MAC</a:t>
            </a:r>
            <a:endParaRPr lang="en-US" sz="2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022" y="1372792"/>
            <a:ext cx="3294228" cy="4974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1" y="1372792"/>
            <a:ext cx="7111001" cy="49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7796</TotalTime>
  <Words>1128</Words>
  <Application>Microsoft Office PowerPoint</Application>
  <PresentationFormat>Widescreen</PresentationFormat>
  <Paragraphs>206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Walbaum Display</vt:lpstr>
      <vt:lpstr>Wingdings</vt:lpstr>
      <vt:lpstr>3DFloatVTI</vt:lpstr>
      <vt:lpstr>F5 rSeries Learning with Alexander S</vt:lpstr>
      <vt:lpstr>Agenda    </vt:lpstr>
      <vt:lpstr>Chapter 5 – Tenant OS deployment Preparation</vt:lpstr>
      <vt:lpstr>Chapter 5 – Tenant OS deployment Preparation 1. Tenant Names and Management IP Addresses</vt:lpstr>
      <vt:lpstr>Chapter 5 – Tenant OS deployment Preparation 2. Download and Import the tenant OS</vt:lpstr>
      <vt:lpstr>Chapter 5 – Tenant OS deployment Preparation 3. Tenant Networking Layer – DATA LAG – Done this at Chapter 4</vt:lpstr>
      <vt:lpstr>Chapter 5 – Tenant OS deployment Preparation 3. Tenant Networking Layer – HA LAG – Done this at Chapter 4</vt:lpstr>
      <vt:lpstr>Chapter 5 – Tenant OS deployment Preparation 4. Tenant MAC Block Size</vt:lpstr>
      <vt:lpstr>Chapter 5 – Tenant OS deployment Preparation 4. Tenant MAC Block Size – All the virtual servers uses interface MAC</vt:lpstr>
      <vt:lpstr>Chapter 5 – Tenant OS deployment Preparation 4. Tenant MAC Block Size – L2 inline mode need a unique MAC for each vs</vt:lpstr>
      <vt:lpstr>Chapter 5 – Tenant OS deployment Preparation 4. Tenant MAC Block Size – Always assign Large for production</vt:lpstr>
      <vt:lpstr>Chapter 5 – Tenant OS deployment Preparation 5. Resource Provisioning – Recommend / Advanced</vt:lpstr>
      <vt:lpstr>Chapter 5 – Tenant OS deployment Preparation 5. Resource Provisioning – Recommend / Advanced</vt:lpstr>
      <vt:lpstr>Chapter 5 – Tenant OS deployment Preparation 6. Understanding and Changing Tenant Deployment State</vt:lpstr>
      <vt:lpstr>Chapter 5 – Tenant OS deployment Preparation 6. Understanding and Changing Tenant Deployment State</vt:lpstr>
      <vt:lpstr>Chapter 5 – Tenant OS deployment Preparation 6. Understanding and Changing Tenant Deployment State</vt:lpstr>
      <vt:lpstr>Chapter 5 – Tenant OS deployment Preparation 6. Understanding and Changing Tenant Deployment State</vt:lpstr>
      <vt:lpstr>Chapter 5 – Tenant OS deployment Preparation 6. Understanding and Changing Tenant Deployment State</vt:lpstr>
      <vt:lpstr>Chapter 5 – Tenant OS deployment Preparation 6. Understanding and Changing Tenant Deployment State</vt:lpstr>
      <vt:lpstr>Chapter 5 – Tenant OS deployment Preparation 7. Enabling Crypto Acceleration</vt:lpstr>
      <vt:lpstr>Chapter 5 – Tenant OS deployment Preparation 8. Appliance mode</vt:lpstr>
      <vt:lpstr>Please continue by watching the next video.   Next video is – Tenant OS Deployment – 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</cp:lastModifiedBy>
  <cp:revision>65</cp:revision>
  <dcterms:created xsi:type="dcterms:W3CDTF">2025-06-06T10:05:20Z</dcterms:created>
  <dcterms:modified xsi:type="dcterms:W3CDTF">2025-07-16T08:17:22Z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